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 id="2147483712" r:id="rId5"/>
    <p:sldMasterId id="2147483725" r:id="rId6"/>
  </p:sldMasterIdLst>
  <p:notesMasterIdLst>
    <p:notesMasterId r:id="rId13"/>
  </p:notesMasterIdLst>
  <p:sldIdLst>
    <p:sldId id="259" r:id="rId7"/>
    <p:sldId id="257" r:id="rId8"/>
    <p:sldId id="258" r:id="rId9"/>
    <p:sldId id="261" r:id="rId10"/>
    <p:sldId id="260"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9137" autoAdjust="0"/>
  </p:normalViewPr>
  <p:slideViewPr>
    <p:cSldViewPr>
      <p:cViewPr varScale="1">
        <p:scale>
          <a:sx n="40" d="100"/>
          <a:sy n="40" d="100"/>
        </p:scale>
        <p:origin x="-20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4410E1-9032-430E-AA3F-02CBF7DB1081}" type="datetimeFigureOut">
              <a:rPr lang="en-US" smtClean="0"/>
              <a:t>3/4/2014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3C6E25-3E1F-4C23-9C6C-B6F71C31A1F5}" type="slidenum">
              <a:rPr lang="en-US" smtClean="0"/>
              <a:t>‹#›</a:t>
            </a:fld>
            <a:endParaRPr lang="en-US"/>
          </a:p>
        </p:txBody>
      </p:sp>
    </p:spTree>
    <p:extLst>
      <p:ext uri="{BB962C8B-B14F-4D97-AF65-F5344CB8AC3E}">
        <p14:creationId xmlns:p14="http://schemas.microsoft.com/office/powerpoint/2010/main" val="1634020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According to Elmore, there are basically only three ways you can increase learning and performance:</a:t>
            </a:r>
          </a:p>
          <a:p>
            <a:r>
              <a:rPr lang="en-US" altLang="en-US" smtClean="0"/>
              <a:t>1. increase the knowledge and skill of teachers</a:t>
            </a:r>
          </a:p>
          <a:p>
            <a:r>
              <a:rPr lang="en-US" altLang="en-US" smtClean="0"/>
              <a:t>2. Increase the rigor and relevance of the content</a:t>
            </a:r>
          </a:p>
          <a:p>
            <a:r>
              <a:rPr lang="en-US" altLang="en-US" smtClean="0"/>
              <a:t>3. alter the relationship of the student to the teacher and the content</a:t>
            </a:r>
          </a:p>
          <a:p>
            <a:endParaRPr lang="en-US" alt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B46F12-B871-4FA6-8A94-2241604CBCE8}" type="slidenum">
              <a:rPr lang="en-US" altLang="en-US" smtClean="0">
                <a:solidFill>
                  <a:prstClr val="black"/>
                </a:solidFill>
              </a:rPr>
              <a:pPr/>
              <a:t>2</a:t>
            </a:fld>
            <a:endParaRPr lang="en-US" altLang="en-US"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Students were only questioned if it did not interfere with the lesson.  If the student was able to repeat the “I Can” statement, but could not explain or re-phrase it, they are included in the category of “could not explain”.  Note the similarity between the % of students who could explain the targets and the % of classrooms where the targets were referenced in the previous slide.  What is this saying to us?</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29057" indent="-280406" eaLnBrk="0" hangingPunct="0">
              <a:defRPr>
                <a:solidFill>
                  <a:schemeClr val="tx1"/>
                </a:solidFill>
                <a:latin typeface="Arial" charset="0"/>
              </a:defRPr>
            </a:lvl2pPr>
            <a:lvl3pPr marL="1121626" indent="-224325" eaLnBrk="0" hangingPunct="0">
              <a:defRPr>
                <a:solidFill>
                  <a:schemeClr val="tx1"/>
                </a:solidFill>
                <a:latin typeface="Arial" charset="0"/>
              </a:defRPr>
            </a:lvl3pPr>
            <a:lvl4pPr marL="1570276" indent="-224325" eaLnBrk="0" hangingPunct="0">
              <a:defRPr>
                <a:solidFill>
                  <a:schemeClr val="tx1"/>
                </a:solidFill>
                <a:latin typeface="Arial" charset="0"/>
              </a:defRPr>
            </a:lvl4pPr>
            <a:lvl5pPr marL="2018927" indent="-224325" eaLnBrk="0" hangingPunct="0">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pPr eaLnBrk="1" hangingPunct="1"/>
            <a:fld id="{14A9EB90-242F-4492-A242-85861109A144}" type="slidenum">
              <a:rPr lang="en-US" altLang="en-US" smtClean="0">
                <a:solidFill>
                  <a:prstClr val="black"/>
                </a:solidFill>
              </a:rPr>
              <a:pPr eaLnBrk="1" hangingPunct="1"/>
              <a:t>5</a:t>
            </a:fld>
            <a:endParaRPr lang="en-US" alt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pPr>
              <a:defRPr/>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BBCC97-24CB-4E01-B756-3489C012D192}" type="slidenum">
              <a:rPr lang="en-US" altLang="en-US">
                <a:solidFill>
                  <a:prstClr val="black"/>
                </a:solidFill>
              </a:rPr>
              <a:pPr eaLnBrk="1" hangingPunct="1"/>
              <a:t>6</a:t>
            </a:fld>
            <a:endParaRPr lang="en-US"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5.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0.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themeOverride" Target="../theme/themeOverride1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srgbClr val="2F2B20"/>
                </a:solidFill>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fontAlgn="base">
                <a:spcBef>
                  <a:spcPct val="0"/>
                </a:spcBef>
                <a:spcAft>
                  <a:spcPct val="0"/>
                </a:spcAft>
              </a:pPr>
              <a:endParaRPr lang="en-US">
                <a:solidFill>
                  <a:srgbClr val="2F2B20"/>
                </a:solidFill>
                <a:latin typeface="Arial" charset="0"/>
              </a:endParaRPr>
            </a:p>
          </p:txBody>
        </p:sp>
        <p:sp>
          <p:nvSpPr>
            <p:cNvPr id="8" name="Freeform 18"/>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cxnSp>
          <p:nvCxnSpPr>
            <p:cNvPr id="10" name="Straight Connector 1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4CDE698-A99B-4637-B288-ED088F39DE8E}" type="datetime1">
              <a:rPr lang="en-US"/>
              <a:pPr>
                <a:defRPr/>
              </a:pPr>
              <a:t>3/4/2014</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r>
              <a:rPr lang="en-US">
                <a:solidFill>
                  <a:srgbClr val="A9A57C">
                    <a:tint val="20000"/>
                  </a:srgbClr>
                </a:solidFill>
              </a:rPr>
              <a:t>draft 1-25-11</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95570CA-796A-45CF-A47D-20C2BF91F75A}" type="slidenum">
              <a:rPr lang="en-US"/>
              <a:pPr>
                <a:defRPr/>
              </a:pPr>
              <a:t>‹#›</a:t>
            </a:fld>
            <a:endParaRPr lang="en-US" dirty="0"/>
          </a:p>
        </p:txBody>
      </p:sp>
    </p:spTree>
    <p:extLst>
      <p:ext uri="{BB962C8B-B14F-4D97-AF65-F5344CB8AC3E}">
        <p14:creationId xmlns:p14="http://schemas.microsoft.com/office/powerpoint/2010/main" val="2977432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839AA11-556E-4414-8595-0F9F6828A269}" type="datetime1">
              <a:rPr lang="en-US">
                <a:solidFill>
                  <a:srgbClr val="2F2B20"/>
                </a:solidFill>
              </a:rPr>
              <a:pPr>
                <a:defRPr/>
              </a:pPr>
              <a:t>3/4/2014</a:t>
            </a:fld>
            <a:endParaRPr lang="en-US" dirty="0">
              <a:solidFill>
                <a:srgbClr val="2F2B20"/>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6" name="Slide Number Placeholder 17"/>
          <p:cNvSpPr>
            <a:spLocks noGrp="1"/>
          </p:cNvSpPr>
          <p:nvPr>
            <p:ph type="sldNum" sz="quarter" idx="12"/>
          </p:nvPr>
        </p:nvSpPr>
        <p:spPr/>
        <p:txBody>
          <a:bodyPr/>
          <a:lstStyle>
            <a:lvl1pPr>
              <a:defRPr/>
            </a:lvl1pPr>
          </a:lstStyle>
          <a:p>
            <a:pPr>
              <a:defRPr/>
            </a:pPr>
            <a:fld id="{1943549B-C91A-4BF5-BE9E-E1A039CFDFA5}"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755138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751C11B-2425-41E6-AD4D-C4C9E533486F}" type="datetime1">
              <a:rPr lang="en-US">
                <a:solidFill>
                  <a:srgbClr val="2F2B20"/>
                </a:solidFill>
              </a:rPr>
              <a:pPr>
                <a:defRPr/>
              </a:pPr>
              <a:t>3/4/2014</a:t>
            </a:fld>
            <a:endParaRPr lang="en-US" dirty="0">
              <a:solidFill>
                <a:srgbClr val="2F2B20"/>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6" name="Slide Number Placeholder 17"/>
          <p:cNvSpPr>
            <a:spLocks noGrp="1"/>
          </p:cNvSpPr>
          <p:nvPr>
            <p:ph type="sldNum" sz="quarter" idx="12"/>
          </p:nvPr>
        </p:nvSpPr>
        <p:spPr/>
        <p:txBody>
          <a:bodyPr/>
          <a:lstStyle>
            <a:lvl1pPr>
              <a:defRPr/>
            </a:lvl1pPr>
          </a:lstStyle>
          <a:p>
            <a:pPr>
              <a:defRPr/>
            </a:pPr>
            <a:fld id="{B4FFE54E-D89F-4E20-992B-C37B5E2C087C}"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1431066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209028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srgbClr val="2F2B20"/>
                </a:solidFill>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fontAlgn="base">
                <a:spcBef>
                  <a:spcPct val="0"/>
                </a:spcBef>
                <a:spcAft>
                  <a:spcPct val="0"/>
                </a:spcAft>
              </a:pPr>
              <a:endParaRPr lang="en-US">
                <a:solidFill>
                  <a:srgbClr val="2F2B20"/>
                </a:solidFill>
                <a:latin typeface="Arial" charset="0"/>
              </a:endParaRPr>
            </a:p>
          </p:txBody>
        </p:sp>
        <p:sp>
          <p:nvSpPr>
            <p:cNvPr id="8" name="Freeform 18"/>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cxnSp>
          <p:nvCxnSpPr>
            <p:cNvPr id="10" name="Straight Connector 1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4CDE698-A99B-4637-B288-ED088F39DE8E}" type="datetime1">
              <a:rPr lang="en-US"/>
              <a:pPr>
                <a:defRPr/>
              </a:pPr>
              <a:t>3/4/2014</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r>
              <a:rPr lang="en-US">
                <a:solidFill>
                  <a:srgbClr val="A9A57C">
                    <a:tint val="20000"/>
                  </a:srgbClr>
                </a:solidFill>
              </a:rPr>
              <a:t>draft 1-25-11</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95570CA-796A-45CF-A47D-20C2BF91F75A}" type="slidenum">
              <a:rPr lang="en-US"/>
              <a:pPr>
                <a:defRPr/>
              </a:pPr>
              <a:t>‹#›</a:t>
            </a:fld>
            <a:endParaRPr lang="en-US" dirty="0"/>
          </a:p>
        </p:txBody>
      </p:sp>
    </p:spTree>
    <p:extLst>
      <p:ext uri="{BB962C8B-B14F-4D97-AF65-F5344CB8AC3E}">
        <p14:creationId xmlns:p14="http://schemas.microsoft.com/office/powerpoint/2010/main" val="390985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9230D24-DDD2-4A9B-A47D-F0D391F85A30}" type="datetime1">
              <a:rPr lang="en-US">
                <a:solidFill>
                  <a:srgbClr val="2F2B20"/>
                </a:solidFill>
              </a:rPr>
              <a:pPr>
                <a:defRPr/>
              </a:pPr>
              <a:t>3/4/2014</a:t>
            </a:fld>
            <a:endParaRPr lang="en-US" dirty="0">
              <a:solidFill>
                <a:srgbClr val="2F2B20"/>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6" name="Slide Number Placeholder 17"/>
          <p:cNvSpPr>
            <a:spLocks noGrp="1"/>
          </p:cNvSpPr>
          <p:nvPr>
            <p:ph type="sldNum" sz="quarter" idx="12"/>
          </p:nvPr>
        </p:nvSpPr>
        <p:spPr/>
        <p:txBody>
          <a:bodyPr/>
          <a:lstStyle>
            <a:lvl1pPr>
              <a:defRPr/>
            </a:lvl1pPr>
          </a:lstStyle>
          <a:p>
            <a:pPr>
              <a:defRPr/>
            </a:pPr>
            <a:fld id="{DCFF1DB3-A21B-4F00-B64C-434A9611DEC3}"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31562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5" name="Chevron 11"/>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2B6AA70A-590C-4C89-8D3E-717D6884FD40}" type="datetime1">
              <a:rPr lang="en-US">
                <a:solidFill>
                  <a:srgbClr val="FFFFFF"/>
                </a:solidFill>
              </a:rPr>
              <a:pPr>
                <a:defRPr/>
              </a:pPr>
              <a:t>3/4/2014</a:t>
            </a:fld>
            <a:endParaRPr lang="en-US" dirty="0">
              <a:solidFill>
                <a:srgbClr val="FFFFFF"/>
              </a:solidFill>
            </a:endParaRPr>
          </a:p>
        </p:txBody>
      </p:sp>
      <p:sp>
        <p:nvSpPr>
          <p:cNvPr id="7" name="Footer Placeholder 4"/>
          <p:cNvSpPr>
            <a:spLocks noGrp="1"/>
          </p:cNvSpPr>
          <p:nvPr>
            <p:ph type="ftr" sz="quarter" idx="11"/>
          </p:nvPr>
        </p:nvSpPr>
        <p:spPr/>
        <p:txBody>
          <a:bodyPr/>
          <a:lstStyle>
            <a:lvl1pPr>
              <a:defRPr dirty="0"/>
            </a:lvl1pPr>
            <a:extLst/>
          </a:lstStyle>
          <a:p>
            <a:pPr>
              <a:defRPr/>
            </a:pPr>
            <a:r>
              <a:rPr lang="en-US">
                <a:solidFill>
                  <a:srgbClr val="FFFFFF"/>
                </a:solidFill>
              </a:rPr>
              <a:t>draft 1-25-11</a:t>
            </a:r>
          </a:p>
        </p:txBody>
      </p:sp>
      <p:sp>
        <p:nvSpPr>
          <p:cNvPr id="8" name="Slide Number Placeholder 5"/>
          <p:cNvSpPr>
            <a:spLocks noGrp="1"/>
          </p:cNvSpPr>
          <p:nvPr>
            <p:ph type="sldNum" sz="quarter" idx="12"/>
          </p:nvPr>
        </p:nvSpPr>
        <p:spPr/>
        <p:txBody>
          <a:bodyPr/>
          <a:lstStyle>
            <a:lvl1pPr>
              <a:defRPr/>
            </a:lvl1pPr>
            <a:extLst/>
          </a:lstStyle>
          <a:p>
            <a:pPr>
              <a:defRPr/>
            </a:pPr>
            <a:fld id="{44C70EF2-836E-43BA-B9EF-0183B107981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51640203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C9C54FB-3B32-4E58-B627-5E3B2E9F4227}" type="datetime1">
              <a:rPr lang="en-US">
                <a:solidFill>
                  <a:srgbClr val="FFFFFF"/>
                </a:solidFill>
              </a:rPr>
              <a:pPr>
                <a:defRPr/>
              </a:pPr>
              <a:t>3/4/2014</a:t>
            </a:fld>
            <a:endParaRPr lang="en-US" dirty="0">
              <a:solidFill>
                <a:srgbClr val="FFFFFF"/>
              </a:solidFill>
            </a:endParaRPr>
          </a:p>
        </p:txBody>
      </p:sp>
      <p:sp>
        <p:nvSpPr>
          <p:cNvPr id="6" name="Footer Placeholder 5"/>
          <p:cNvSpPr>
            <a:spLocks noGrp="1"/>
          </p:cNvSpPr>
          <p:nvPr>
            <p:ph type="ftr" sz="quarter" idx="11"/>
          </p:nvPr>
        </p:nvSpPr>
        <p:spPr/>
        <p:txBody>
          <a:bodyPr/>
          <a:lstStyle>
            <a:lvl1pPr>
              <a:defRPr dirty="0"/>
            </a:lvl1pPr>
            <a:extLst/>
          </a:lstStyle>
          <a:p>
            <a:pPr>
              <a:defRPr/>
            </a:pPr>
            <a:r>
              <a:rPr lang="en-US">
                <a:solidFill>
                  <a:srgbClr val="FFFFFF"/>
                </a:solidFill>
              </a:rPr>
              <a:t>draft 1-25-11</a:t>
            </a:r>
          </a:p>
        </p:txBody>
      </p:sp>
      <p:sp>
        <p:nvSpPr>
          <p:cNvPr id="7" name="Slide Number Placeholder 6"/>
          <p:cNvSpPr>
            <a:spLocks noGrp="1"/>
          </p:cNvSpPr>
          <p:nvPr>
            <p:ph type="sldNum" sz="quarter" idx="12"/>
          </p:nvPr>
        </p:nvSpPr>
        <p:spPr/>
        <p:txBody>
          <a:bodyPr/>
          <a:lstStyle>
            <a:lvl1pPr>
              <a:defRPr/>
            </a:lvl1pPr>
            <a:extLst/>
          </a:lstStyle>
          <a:p>
            <a:pPr>
              <a:defRPr/>
            </a:pPr>
            <a:fld id="{CFF853DC-9C3A-4EFC-93B9-199C237A129F}"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4134921991"/>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0C7135B-A556-4BD2-A140-FBDDC2453F5C}" type="datetime1">
              <a:rPr lang="en-US">
                <a:solidFill>
                  <a:srgbClr val="2F2B20"/>
                </a:solidFill>
              </a:rPr>
              <a:pPr>
                <a:defRPr/>
              </a:pPr>
              <a:t>3/4/2014</a:t>
            </a:fld>
            <a:endParaRPr lang="en-US" dirty="0">
              <a:solidFill>
                <a:srgbClr val="2F2B20"/>
              </a:solidFill>
            </a:endParaRPr>
          </a:p>
        </p:txBody>
      </p:sp>
      <p:sp>
        <p:nvSpPr>
          <p:cNvPr id="8" name="Footer Placeholder 7"/>
          <p:cNvSpPr>
            <a:spLocks noGrp="1"/>
          </p:cNvSpPr>
          <p:nvPr>
            <p:ph type="ftr" sz="quarter" idx="11"/>
          </p:nvPr>
        </p:nvSpPr>
        <p:spPr/>
        <p:txBody>
          <a:bodyPr/>
          <a:lstStyle>
            <a:lvl1pPr>
              <a:defRPr dirty="0"/>
            </a:lvl1pPr>
            <a:extLst/>
          </a:lstStyle>
          <a:p>
            <a:pPr>
              <a:defRPr/>
            </a:pPr>
            <a:r>
              <a:rPr lang="en-US">
                <a:solidFill>
                  <a:srgbClr val="2F2B20"/>
                </a:solidFill>
              </a:rPr>
              <a:t>draft 1-25-11</a:t>
            </a:r>
          </a:p>
        </p:txBody>
      </p:sp>
      <p:sp>
        <p:nvSpPr>
          <p:cNvPr id="9" name="Slide Number Placeholder 8"/>
          <p:cNvSpPr>
            <a:spLocks noGrp="1"/>
          </p:cNvSpPr>
          <p:nvPr>
            <p:ph type="sldNum" sz="quarter" idx="12"/>
          </p:nvPr>
        </p:nvSpPr>
        <p:spPr/>
        <p:txBody>
          <a:bodyPr/>
          <a:lstStyle>
            <a:lvl1pPr>
              <a:defRPr/>
            </a:lvl1pPr>
            <a:extLst/>
          </a:lstStyle>
          <a:p>
            <a:pPr>
              <a:defRPr/>
            </a:pPr>
            <a:fld id="{935EFEA8-5EFB-4997-8A0A-737342A02DE9}"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135920074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2A40908-4246-40E5-817B-6201823C6293}" type="datetime1">
              <a:rPr lang="en-US">
                <a:solidFill>
                  <a:srgbClr val="FFFFFF"/>
                </a:solidFill>
              </a:rPr>
              <a:pPr>
                <a:defRPr/>
              </a:pPr>
              <a:t>3/4/2014</a:t>
            </a:fld>
            <a:endParaRPr lang="en-US" dirty="0">
              <a:solidFill>
                <a:srgbClr val="FFFFFF"/>
              </a:solidFill>
            </a:endParaRPr>
          </a:p>
        </p:txBody>
      </p:sp>
      <p:sp>
        <p:nvSpPr>
          <p:cNvPr id="4" name="Footer Placeholder 3"/>
          <p:cNvSpPr>
            <a:spLocks noGrp="1"/>
          </p:cNvSpPr>
          <p:nvPr>
            <p:ph type="ftr" sz="quarter" idx="11"/>
          </p:nvPr>
        </p:nvSpPr>
        <p:spPr/>
        <p:txBody>
          <a:bodyPr/>
          <a:lstStyle>
            <a:lvl1pPr>
              <a:defRPr dirty="0"/>
            </a:lvl1pPr>
            <a:extLst/>
          </a:lstStyle>
          <a:p>
            <a:pPr>
              <a:defRPr/>
            </a:pPr>
            <a:r>
              <a:rPr lang="en-US">
                <a:solidFill>
                  <a:srgbClr val="FFFFFF"/>
                </a:solidFill>
              </a:rPr>
              <a:t>draft 1-25-11</a:t>
            </a:r>
          </a:p>
        </p:txBody>
      </p:sp>
      <p:sp>
        <p:nvSpPr>
          <p:cNvPr id="5" name="Slide Number Placeholder 4"/>
          <p:cNvSpPr>
            <a:spLocks noGrp="1"/>
          </p:cNvSpPr>
          <p:nvPr>
            <p:ph type="sldNum" sz="quarter" idx="12"/>
          </p:nvPr>
        </p:nvSpPr>
        <p:spPr/>
        <p:txBody>
          <a:bodyPr/>
          <a:lstStyle>
            <a:lvl1pPr>
              <a:defRPr/>
            </a:lvl1pPr>
            <a:extLst/>
          </a:lstStyle>
          <a:p>
            <a:pPr>
              <a:defRPr/>
            </a:pPr>
            <a:fld id="{2B0CD761-77C6-44B4-B6AB-223FEAED10D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236840310"/>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6BA4858-06D3-4892-BAB6-B4D7C3BE18FC}" type="datetime1">
              <a:rPr lang="en-US">
                <a:solidFill>
                  <a:srgbClr val="2F2B20"/>
                </a:solidFill>
              </a:rPr>
              <a:pPr>
                <a:defRPr/>
              </a:pPr>
              <a:t>3/4/2014</a:t>
            </a:fld>
            <a:endParaRPr lang="en-US" dirty="0">
              <a:solidFill>
                <a:srgbClr val="2F2B20"/>
              </a:solidFill>
            </a:endParaRPr>
          </a:p>
        </p:txBody>
      </p:sp>
      <p:sp>
        <p:nvSpPr>
          <p:cNvPr id="3"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4" name="Slide Number Placeholder 17"/>
          <p:cNvSpPr>
            <a:spLocks noGrp="1"/>
          </p:cNvSpPr>
          <p:nvPr>
            <p:ph type="sldNum" sz="quarter" idx="12"/>
          </p:nvPr>
        </p:nvSpPr>
        <p:spPr/>
        <p:txBody>
          <a:bodyPr/>
          <a:lstStyle>
            <a:lvl1pPr>
              <a:defRPr/>
            </a:lvl1pPr>
          </a:lstStyle>
          <a:p>
            <a:pPr>
              <a:defRPr/>
            </a:pPr>
            <a:fld id="{E8D30103-0C22-4A7D-BA07-F587FFD281A4}"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53355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9230D24-DDD2-4A9B-A47D-F0D391F85A30}" type="datetime1">
              <a:rPr lang="en-US">
                <a:solidFill>
                  <a:srgbClr val="2F2B20"/>
                </a:solidFill>
              </a:rPr>
              <a:pPr>
                <a:defRPr/>
              </a:pPr>
              <a:t>3/4/2014</a:t>
            </a:fld>
            <a:endParaRPr lang="en-US" dirty="0">
              <a:solidFill>
                <a:srgbClr val="2F2B20"/>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6" name="Slide Number Placeholder 17"/>
          <p:cNvSpPr>
            <a:spLocks noGrp="1"/>
          </p:cNvSpPr>
          <p:nvPr>
            <p:ph type="sldNum" sz="quarter" idx="12"/>
          </p:nvPr>
        </p:nvSpPr>
        <p:spPr/>
        <p:txBody>
          <a:bodyPr/>
          <a:lstStyle>
            <a:lvl1pPr>
              <a:defRPr/>
            </a:lvl1pPr>
          </a:lstStyle>
          <a:p>
            <a:pPr>
              <a:defRPr/>
            </a:pPr>
            <a:fld id="{DCFF1DB3-A21B-4F00-B64C-434A9611DEC3}"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1719129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6AC55A65-2E03-4951-9164-1280B03D4F4D}" type="datetime1">
              <a:rPr lang="en-US">
                <a:solidFill>
                  <a:srgbClr val="2F2B20"/>
                </a:solidFill>
              </a:rPr>
              <a:pPr>
                <a:defRPr/>
              </a:pPr>
              <a:t>3/4/2014</a:t>
            </a:fld>
            <a:endParaRPr lang="en-US" dirty="0">
              <a:solidFill>
                <a:srgbClr val="2F2B20"/>
              </a:solidFill>
            </a:endParaRPr>
          </a:p>
        </p:txBody>
      </p:sp>
      <p:sp>
        <p:nvSpPr>
          <p:cNvPr id="6" name="Footer Placeholder 5"/>
          <p:cNvSpPr>
            <a:spLocks noGrp="1"/>
          </p:cNvSpPr>
          <p:nvPr>
            <p:ph type="ftr" sz="quarter" idx="11"/>
          </p:nvPr>
        </p:nvSpPr>
        <p:spPr/>
        <p:txBody>
          <a:bodyPr/>
          <a:lstStyle>
            <a:lvl1pPr>
              <a:defRPr dirty="0"/>
            </a:lvl1pPr>
            <a:extLst/>
          </a:lstStyle>
          <a:p>
            <a:pPr>
              <a:defRPr/>
            </a:pPr>
            <a:r>
              <a:rPr lang="en-US">
                <a:solidFill>
                  <a:srgbClr val="2F2B20"/>
                </a:solidFill>
              </a:rPr>
              <a:t>draft 1-25-11</a:t>
            </a:r>
          </a:p>
        </p:txBody>
      </p:sp>
      <p:sp>
        <p:nvSpPr>
          <p:cNvPr id="7" name="Slide Number Placeholder 6"/>
          <p:cNvSpPr>
            <a:spLocks noGrp="1"/>
          </p:cNvSpPr>
          <p:nvPr>
            <p:ph type="sldNum" sz="quarter" idx="12"/>
          </p:nvPr>
        </p:nvSpPr>
        <p:spPr/>
        <p:txBody>
          <a:bodyPr/>
          <a:lstStyle>
            <a:lvl1pPr>
              <a:defRPr/>
            </a:lvl1pPr>
            <a:extLst/>
          </a:lstStyle>
          <a:p>
            <a:pPr>
              <a:defRPr/>
            </a:pPr>
            <a:fld id="{B6F279D6-8617-4D11-8B67-49BA8D7DAE75}"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1861525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srgbClr val="FFFFFF"/>
              </a:solidFill>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fontAlgn="base">
              <a:spcBef>
                <a:spcPct val="0"/>
              </a:spcBef>
              <a:spcAft>
                <a:spcPct val="0"/>
              </a:spcAft>
            </a:pPr>
            <a:endParaRPr lang="en-US">
              <a:solidFill>
                <a:srgbClr val="FFFFFF"/>
              </a:solidFill>
              <a:latin typeface="Arial" charset="0"/>
            </a:endParaRPr>
          </a:p>
        </p:txBody>
      </p:sp>
      <p:sp>
        <p:nvSpPr>
          <p:cNvPr id="7" name="Right Triangle 15"/>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cxnSp>
        <p:nvCxnSpPr>
          <p:cNvPr id="8" name="Straight Connector 1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10" name="Chevron 1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D62D7D10-DBAB-45F1-9E85-3415B81FF177}" type="datetime1">
              <a:rPr lang="en-US">
                <a:solidFill>
                  <a:srgbClr val="FFFFFF"/>
                </a:solidFill>
              </a:rPr>
              <a:pPr>
                <a:defRPr/>
              </a:pPr>
              <a:t>3/4/2014</a:t>
            </a:fld>
            <a:endParaRPr lang="en-US" dirty="0">
              <a:solidFill>
                <a:srgbClr val="FFFFFF"/>
              </a:solidFill>
            </a:endParaRPr>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r>
              <a:rPr lang="en-US">
                <a:solidFill>
                  <a:srgbClr val="FFFFFF"/>
                </a:solidFill>
              </a:rPr>
              <a:t>draft 1-25-11</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676028D-A337-4EFB-9273-5924F847931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465647227"/>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839AA11-556E-4414-8595-0F9F6828A269}" type="datetime1">
              <a:rPr lang="en-US">
                <a:solidFill>
                  <a:srgbClr val="2F2B20"/>
                </a:solidFill>
              </a:rPr>
              <a:pPr>
                <a:defRPr/>
              </a:pPr>
              <a:t>3/4/2014</a:t>
            </a:fld>
            <a:endParaRPr lang="en-US" dirty="0">
              <a:solidFill>
                <a:srgbClr val="2F2B20"/>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6" name="Slide Number Placeholder 17"/>
          <p:cNvSpPr>
            <a:spLocks noGrp="1"/>
          </p:cNvSpPr>
          <p:nvPr>
            <p:ph type="sldNum" sz="quarter" idx="12"/>
          </p:nvPr>
        </p:nvSpPr>
        <p:spPr/>
        <p:txBody>
          <a:bodyPr/>
          <a:lstStyle>
            <a:lvl1pPr>
              <a:defRPr/>
            </a:lvl1pPr>
          </a:lstStyle>
          <a:p>
            <a:pPr>
              <a:defRPr/>
            </a:pPr>
            <a:fld id="{1943549B-C91A-4BF5-BE9E-E1A039CFDFA5}"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37707618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751C11B-2425-41E6-AD4D-C4C9E533486F}" type="datetime1">
              <a:rPr lang="en-US">
                <a:solidFill>
                  <a:srgbClr val="2F2B20"/>
                </a:solidFill>
              </a:rPr>
              <a:pPr>
                <a:defRPr/>
              </a:pPr>
              <a:t>3/4/2014</a:t>
            </a:fld>
            <a:endParaRPr lang="en-US" dirty="0">
              <a:solidFill>
                <a:srgbClr val="2F2B20"/>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6" name="Slide Number Placeholder 17"/>
          <p:cNvSpPr>
            <a:spLocks noGrp="1"/>
          </p:cNvSpPr>
          <p:nvPr>
            <p:ph type="sldNum" sz="quarter" idx="12"/>
          </p:nvPr>
        </p:nvSpPr>
        <p:spPr/>
        <p:txBody>
          <a:bodyPr/>
          <a:lstStyle>
            <a:lvl1pPr>
              <a:defRPr/>
            </a:lvl1pPr>
          </a:lstStyle>
          <a:p>
            <a:pPr>
              <a:defRPr/>
            </a:pPr>
            <a:fld id="{B4FFE54E-D89F-4E20-992B-C37B5E2C087C}"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11479396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0511690"/>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1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srgbClr val="2F2B20"/>
                </a:solidFill>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fontAlgn="base">
                <a:spcBef>
                  <a:spcPct val="0"/>
                </a:spcBef>
                <a:spcAft>
                  <a:spcPct val="0"/>
                </a:spcAft>
              </a:pPr>
              <a:endParaRPr lang="en-US">
                <a:solidFill>
                  <a:srgbClr val="2F2B20"/>
                </a:solidFill>
                <a:latin typeface="Arial" charset="0"/>
              </a:endParaRPr>
            </a:p>
          </p:txBody>
        </p:sp>
        <p:sp>
          <p:nvSpPr>
            <p:cNvPr id="8" name="Freeform 18"/>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cxnSp>
          <p:nvCxnSpPr>
            <p:cNvPr id="10" name="Straight Connector 1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4CDE698-A99B-4637-B288-ED088F39DE8E}" type="datetime1">
              <a:rPr lang="en-US"/>
              <a:pPr>
                <a:defRPr/>
              </a:pPr>
              <a:t>3/4/2014</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r>
              <a:rPr lang="en-US">
                <a:solidFill>
                  <a:srgbClr val="A9A57C">
                    <a:tint val="20000"/>
                  </a:srgbClr>
                </a:solidFill>
              </a:rPr>
              <a:t>draft 1-25-11</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95570CA-796A-45CF-A47D-20C2BF91F75A}" type="slidenum">
              <a:rPr lang="en-US"/>
              <a:pPr>
                <a:defRPr/>
              </a:pPr>
              <a:t>‹#›</a:t>
            </a:fld>
            <a:endParaRPr lang="en-US" dirty="0"/>
          </a:p>
        </p:txBody>
      </p:sp>
    </p:spTree>
    <p:extLst>
      <p:ext uri="{BB962C8B-B14F-4D97-AF65-F5344CB8AC3E}">
        <p14:creationId xmlns:p14="http://schemas.microsoft.com/office/powerpoint/2010/main" val="12607315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9230D24-DDD2-4A9B-A47D-F0D391F85A30}" type="datetime1">
              <a:rPr lang="en-US">
                <a:solidFill>
                  <a:srgbClr val="2F2B20"/>
                </a:solidFill>
              </a:rPr>
              <a:pPr>
                <a:defRPr/>
              </a:pPr>
              <a:t>3/4/2014</a:t>
            </a:fld>
            <a:endParaRPr lang="en-US" dirty="0">
              <a:solidFill>
                <a:srgbClr val="2F2B20"/>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6" name="Slide Number Placeholder 17"/>
          <p:cNvSpPr>
            <a:spLocks noGrp="1"/>
          </p:cNvSpPr>
          <p:nvPr>
            <p:ph type="sldNum" sz="quarter" idx="12"/>
          </p:nvPr>
        </p:nvSpPr>
        <p:spPr/>
        <p:txBody>
          <a:bodyPr/>
          <a:lstStyle>
            <a:lvl1pPr>
              <a:defRPr/>
            </a:lvl1pPr>
          </a:lstStyle>
          <a:p>
            <a:pPr>
              <a:defRPr/>
            </a:pPr>
            <a:fld id="{DCFF1DB3-A21B-4F00-B64C-434A9611DEC3}"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24530375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5" name="Chevron 11"/>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2B6AA70A-590C-4C89-8D3E-717D6884FD40}" type="datetime1">
              <a:rPr lang="en-US">
                <a:solidFill>
                  <a:srgbClr val="FFFFFF"/>
                </a:solidFill>
              </a:rPr>
              <a:pPr>
                <a:defRPr/>
              </a:pPr>
              <a:t>3/4/2014</a:t>
            </a:fld>
            <a:endParaRPr lang="en-US" dirty="0">
              <a:solidFill>
                <a:srgbClr val="FFFFFF"/>
              </a:solidFill>
            </a:endParaRPr>
          </a:p>
        </p:txBody>
      </p:sp>
      <p:sp>
        <p:nvSpPr>
          <p:cNvPr id="7" name="Footer Placeholder 4"/>
          <p:cNvSpPr>
            <a:spLocks noGrp="1"/>
          </p:cNvSpPr>
          <p:nvPr>
            <p:ph type="ftr" sz="quarter" idx="11"/>
          </p:nvPr>
        </p:nvSpPr>
        <p:spPr/>
        <p:txBody>
          <a:bodyPr/>
          <a:lstStyle>
            <a:lvl1pPr>
              <a:defRPr dirty="0"/>
            </a:lvl1pPr>
            <a:extLst/>
          </a:lstStyle>
          <a:p>
            <a:pPr>
              <a:defRPr/>
            </a:pPr>
            <a:r>
              <a:rPr lang="en-US">
                <a:solidFill>
                  <a:srgbClr val="FFFFFF"/>
                </a:solidFill>
              </a:rPr>
              <a:t>draft 1-25-11</a:t>
            </a:r>
          </a:p>
        </p:txBody>
      </p:sp>
      <p:sp>
        <p:nvSpPr>
          <p:cNvPr id="8" name="Slide Number Placeholder 5"/>
          <p:cNvSpPr>
            <a:spLocks noGrp="1"/>
          </p:cNvSpPr>
          <p:nvPr>
            <p:ph type="sldNum" sz="quarter" idx="12"/>
          </p:nvPr>
        </p:nvSpPr>
        <p:spPr/>
        <p:txBody>
          <a:bodyPr/>
          <a:lstStyle>
            <a:lvl1pPr>
              <a:defRPr/>
            </a:lvl1pPr>
            <a:extLst/>
          </a:lstStyle>
          <a:p>
            <a:pPr>
              <a:defRPr/>
            </a:pPr>
            <a:fld id="{44C70EF2-836E-43BA-B9EF-0183B107981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347194321"/>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C9C54FB-3B32-4E58-B627-5E3B2E9F4227}" type="datetime1">
              <a:rPr lang="en-US">
                <a:solidFill>
                  <a:srgbClr val="FFFFFF"/>
                </a:solidFill>
              </a:rPr>
              <a:pPr>
                <a:defRPr/>
              </a:pPr>
              <a:t>3/4/2014</a:t>
            </a:fld>
            <a:endParaRPr lang="en-US" dirty="0">
              <a:solidFill>
                <a:srgbClr val="FFFFFF"/>
              </a:solidFill>
            </a:endParaRPr>
          </a:p>
        </p:txBody>
      </p:sp>
      <p:sp>
        <p:nvSpPr>
          <p:cNvPr id="6" name="Footer Placeholder 5"/>
          <p:cNvSpPr>
            <a:spLocks noGrp="1"/>
          </p:cNvSpPr>
          <p:nvPr>
            <p:ph type="ftr" sz="quarter" idx="11"/>
          </p:nvPr>
        </p:nvSpPr>
        <p:spPr/>
        <p:txBody>
          <a:bodyPr/>
          <a:lstStyle>
            <a:lvl1pPr>
              <a:defRPr dirty="0"/>
            </a:lvl1pPr>
            <a:extLst/>
          </a:lstStyle>
          <a:p>
            <a:pPr>
              <a:defRPr/>
            </a:pPr>
            <a:r>
              <a:rPr lang="en-US">
                <a:solidFill>
                  <a:srgbClr val="FFFFFF"/>
                </a:solidFill>
              </a:rPr>
              <a:t>draft 1-25-11</a:t>
            </a:r>
          </a:p>
        </p:txBody>
      </p:sp>
      <p:sp>
        <p:nvSpPr>
          <p:cNvPr id="7" name="Slide Number Placeholder 6"/>
          <p:cNvSpPr>
            <a:spLocks noGrp="1"/>
          </p:cNvSpPr>
          <p:nvPr>
            <p:ph type="sldNum" sz="quarter" idx="12"/>
          </p:nvPr>
        </p:nvSpPr>
        <p:spPr/>
        <p:txBody>
          <a:bodyPr/>
          <a:lstStyle>
            <a:lvl1pPr>
              <a:defRPr/>
            </a:lvl1pPr>
            <a:extLst/>
          </a:lstStyle>
          <a:p>
            <a:pPr>
              <a:defRPr/>
            </a:pPr>
            <a:fld id="{CFF853DC-9C3A-4EFC-93B9-199C237A129F}"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501498880"/>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0C7135B-A556-4BD2-A140-FBDDC2453F5C}" type="datetime1">
              <a:rPr lang="en-US">
                <a:solidFill>
                  <a:srgbClr val="2F2B20"/>
                </a:solidFill>
              </a:rPr>
              <a:pPr>
                <a:defRPr/>
              </a:pPr>
              <a:t>3/4/2014</a:t>
            </a:fld>
            <a:endParaRPr lang="en-US" dirty="0">
              <a:solidFill>
                <a:srgbClr val="2F2B20"/>
              </a:solidFill>
            </a:endParaRPr>
          </a:p>
        </p:txBody>
      </p:sp>
      <p:sp>
        <p:nvSpPr>
          <p:cNvPr id="8" name="Footer Placeholder 7"/>
          <p:cNvSpPr>
            <a:spLocks noGrp="1"/>
          </p:cNvSpPr>
          <p:nvPr>
            <p:ph type="ftr" sz="quarter" idx="11"/>
          </p:nvPr>
        </p:nvSpPr>
        <p:spPr/>
        <p:txBody>
          <a:bodyPr/>
          <a:lstStyle>
            <a:lvl1pPr>
              <a:defRPr dirty="0"/>
            </a:lvl1pPr>
            <a:extLst/>
          </a:lstStyle>
          <a:p>
            <a:pPr>
              <a:defRPr/>
            </a:pPr>
            <a:r>
              <a:rPr lang="en-US">
                <a:solidFill>
                  <a:srgbClr val="2F2B20"/>
                </a:solidFill>
              </a:rPr>
              <a:t>draft 1-25-11</a:t>
            </a:r>
          </a:p>
        </p:txBody>
      </p:sp>
      <p:sp>
        <p:nvSpPr>
          <p:cNvPr id="9" name="Slide Number Placeholder 8"/>
          <p:cNvSpPr>
            <a:spLocks noGrp="1"/>
          </p:cNvSpPr>
          <p:nvPr>
            <p:ph type="sldNum" sz="quarter" idx="12"/>
          </p:nvPr>
        </p:nvSpPr>
        <p:spPr/>
        <p:txBody>
          <a:bodyPr/>
          <a:lstStyle>
            <a:lvl1pPr>
              <a:defRPr/>
            </a:lvl1pPr>
            <a:extLst/>
          </a:lstStyle>
          <a:p>
            <a:pPr>
              <a:defRPr/>
            </a:pPr>
            <a:fld id="{935EFEA8-5EFB-4997-8A0A-737342A02DE9}"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33488435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5" name="Chevron 11"/>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2B6AA70A-590C-4C89-8D3E-717D6884FD40}" type="datetime1">
              <a:rPr lang="en-US">
                <a:solidFill>
                  <a:srgbClr val="FFFFFF"/>
                </a:solidFill>
              </a:rPr>
              <a:pPr>
                <a:defRPr/>
              </a:pPr>
              <a:t>3/4/2014</a:t>
            </a:fld>
            <a:endParaRPr lang="en-US" dirty="0">
              <a:solidFill>
                <a:srgbClr val="FFFFFF"/>
              </a:solidFill>
            </a:endParaRPr>
          </a:p>
        </p:txBody>
      </p:sp>
      <p:sp>
        <p:nvSpPr>
          <p:cNvPr id="7" name="Footer Placeholder 4"/>
          <p:cNvSpPr>
            <a:spLocks noGrp="1"/>
          </p:cNvSpPr>
          <p:nvPr>
            <p:ph type="ftr" sz="quarter" idx="11"/>
          </p:nvPr>
        </p:nvSpPr>
        <p:spPr/>
        <p:txBody>
          <a:bodyPr/>
          <a:lstStyle>
            <a:lvl1pPr>
              <a:defRPr dirty="0"/>
            </a:lvl1pPr>
            <a:extLst/>
          </a:lstStyle>
          <a:p>
            <a:pPr>
              <a:defRPr/>
            </a:pPr>
            <a:r>
              <a:rPr lang="en-US">
                <a:solidFill>
                  <a:srgbClr val="FFFFFF"/>
                </a:solidFill>
              </a:rPr>
              <a:t>draft 1-25-11</a:t>
            </a:r>
          </a:p>
        </p:txBody>
      </p:sp>
      <p:sp>
        <p:nvSpPr>
          <p:cNvPr id="8" name="Slide Number Placeholder 5"/>
          <p:cNvSpPr>
            <a:spLocks noGrp="1"/>
          </p:cNvSpPr>
          <p:nvPr>
            <p:ph type="sldNum" sz="quarter" idx="12"/>
          </p:nvPr>
        </p:nvSpPr>
        <p:spPr/>
        <p:txBody>
          <a:bodyPr/>
          <a:lstStyle>
            <a:lvl1pPr>
              <a:defRPr/>
            </a:lvl1pPr>
            <a:extLst/>
          </a:lstStyle>
          <a:p>
            <a:pPr>
              <a:defRPr/>
            </a:pPr>
            <a:fld id="{44C70EF2-836E-43BA-B9EF-0183B1079814}"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818742568"/>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2A40908-4246-40E5-817B-6201823C6293}" type="datetime1">
              <a:rPr lang="en-US">
                <a:solidFill>
                  <a:srgbClr val="FFFFFF"/>
                </a:solidFill>
              </a:rPr>
              <a:pPr>
                <a:defRPr/>
              </a:pPr>
              <a:t>3/4/2014</a:t>
            </a:fld>
            <a:endParaRPr lang="en-US" dirty="0">
              <a:solidFill>
                <a:srgbClr val="FFFFFF"/>
              </a:solidFill>
            </a:endParaRPr>
          </a:p>
        </p:txBody>
      </p:sp>
      <p:sp>
        <p:nvSpPr>
          <p:cNvPr id="4" name="Footer Placeholder 3"/>
          <p:cNvSpPr>
            <a:spLocks noGrp="1"/>
          </p:cNvSpPr>
          <p:nvPr>
            <p:ph type="ftr" sz="quarter" idx="11"/>
          </p:nvPr>
        </p:nvSpPr>
        <p:spPr/>
        <p:txBody>
          <a:bodyPr/>
          <a:lstStyle>
            <a:lvl1pPr>
              <a:defRPr dirty="0"/>
            </a:lvl1pPr>
            <a:extLst/>
          </a:lstStyle>
          <a:p>
            <a:pPr>
              <a:defRPr/>
            </a:pPr>
            <a:r>
              <a:rPr lang="en-US">
                <a:solidFill>
                  <a:srgbClr val="FFFFFF"/>
                </a:solidFill>
              </a:rPr>
              <a:t>draft 1-25-11</a:t>
            </a:r>
          </a:p>
        </p:txBody>
      </p:sp>
      <p:sp>
        <p:nvSpPr>
          <p:cNvPr id="5" name="Slide Number Placeholder 4"/>
          <p:cNvSpPr>
            <a:spLocks noGrp="1"/>
          </p:cNvSpPr>
          <p:nvPr>
            <p:ph type="sldNum" sz="quarter" idx="12"/>
          </p:nvPr>
        </p:nvSpPr>
        <p:spPr/>
        <p:txBody>
          <a:bodyPr/>
          <a:lstStyle>
            <a:lvl1pPr>
              <a:defRPr/>
            </a:lvl1pPr>
            <a:extLst/>
          </a:lstStyle>
          <a:p>
            <a:pPr>
              <a:defRPr/>
            </a:pPr>
            <a:fld id="{2B0CD761-77C6-44B4-B6AB-223FEAED10D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200592563"/>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6BA4858-06D3-4892-BAB6-B4D7C3BE18FC}" type="datetime1">
              <a:rPr lang="en-US">
                <a:solidFill>
                  <a:srgbClr val="2F2B20"/>
                </a:solidFill>
              </a:rPr>
              <a:pPr>
                <a:defRPr/>
              </a:pPr>
              <a:t>3/4/2014</a:t>
            </a:fld>
            <a:endParaRPr lang="en-US" dirty="0">
              <a:solidFill>
                <a:srgbClr val="2F2B20"/>
              </a:solidFill>
            </a:endParaRPr>
          </a:p>
        </p:txBody>
      </p:sp>
      <p:sp>
        <p:nvSpPr>
          <p:cNvPr id="3"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4" name="Slide Number Placeholder 17"/>
          <p:cNvSpPr>
            <a:spLocks noGrp="1"/>
          </p:cNvSpPr>
          <p:nvPr>
            <p:ph type="sldNum" sz="quarter" idx="12"/>
          </p:nvPr>
        </p:nvSpPr>
        <p:spPr/>
        <p:txBody>
          <a:bodyPr/>
          <a:lstStyle>
            <a:lvl1pPr>
              <a:defRPr/>
            </a:lvl1pPr>
          </a:lstStyle>
          <a:p>
            <a:pPr>
              <a:defRPr/>
            </a:pPr>
            <a:fld id="{E8D30103-0C22-4A7D-BA07-F587FFD281A4}"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29811626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6AC55A65-2E03-4951-9164-1280B03D4F4D}" type="datetime1">
              <a:rPr lang="en-US">
                <a:solidFill>
                  <a:srgbClr val="2F2B20"/>
                </a:solidFill>
              </a:rPr>
              <a:pPr>
                <a:defRPr/>
              </a:pPr>
              <a:t>3/4/2014</a:t>
            </a:fld>
            <a:endParaRPr lang="en-US" dirty="0">
              <a:solidFill>
                <a:srgbClr val="2F2B20"/>
              </a:solidFill>
            </a:endParaRPr>
          </a:p>
        </p:txBody>
      </p:sp>
      <p:sp>
        <p:nvSpPr>
          <p:cNvPr id="6" name="Footer Placeholder 5"/>
          <p:cNvSpPr>
            <a:spLocks noGrp="1"/>
          </p:cNvSpPr>
          <p:nvPr>
            <p:ph type="ftr" sz="quarter" idx="11"/>
          </p:nvPr>
        </p:nvSpPr>
        <p:spPr/>
        <p:txBody>
          <a:bodyPr/>
          <a:lstStyle>
            <a:lvl1pPr>
              <a:defRPr dirty="0"/>
            </a:lvl1pPr>
            <a:extLst/>
          </a:lstStyle>
          <a:p>
            <a:pPr>
              <a:defRPr/>
            </a:pPr>
            <a:r>
              <a:rPr lang="en-US">
                <a:solidFill>
                  <a:srgbClr val="2F2B20"/>
                </a:solidFill>
              </a:rPr>
              <a:t>draft 1-25-11</a:t>
            </a:r>
          </a:p>
        </p:txBody>
      </p:sp>
      <p:sp>
        <p:nvSpPr>
          <p:cNvPr id="7" name="Slide Number Placeholder 6"/>
          <p:cNvSpPr>
            <a:spLocks noGrp="1"/>
          </p:cNvSpPr>
          <p:nvPr>
            <p:ph type="sldNum" sz="quarter" idx="12"/>
          </p:nvPr>
        </p:nvSpPr>
        <p:spPr/>
        <p:txBody>
          <a:bodyPr/>
          <a:lstStyle>
            <a:lvl1pPr>
              <a:defRPr/>
            </a:lvl1pPr>
            <a:extLst/>
          </a:lstStyle>
          <a:p>
            <a:pPr>
              <a:defRPr/>
            </a:pPr>
            <a:fld id="{B6F279D6-8617-4D11-8B67-49BA8D7DAE75}"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1570426303"/>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srgbClr val="FFFFFF"/>
              </a:solidFill>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fontAlgn="base">
              <a:spcBef>
                <a:spcPct val="0"/>
              </a:spcBef>
              <a:spcAft>
                <a:spcPct val="0"/>
              </a:spcAft>
            </a:pPr>
            <a:endParaRPr lang="en-US">
              <a:solidFill>
                <a:srgbClr val="FFFFFF"/>
              </a:solidFill>
              <a:latin typeface="Arial" charset="0"/>
            </a:endParaRPr>
          </a:p>
        </p:txBody>
      </p:sp>
      <p:sp>
        <p:nvSpPr>
          <p:cNvPr id="7" name="Right Triangle 15"/>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cxnSp>
        <p:nvCxnSpPr>
          <p:cNvPr id="8" name="Straight Connector 1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10" name="Chevron 1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D62D7D10-DBAB-45F1-9E85-3415B81FF177}" type="datetime1">
              <a:rPr lang="en-US">
                <a:solidFill>
                  <a:srgbClr val="FFFFFF"/>
                </a:solidFill>
              </a:rPr>
              <a:pPr>
                <a:defRPr/>
              </a:pPr>
              <a:t>3/4/2014</a:t>
            </a:fld>
            <a:endParaRPr lang="en-US" dirty="0">
              <a:solidFill>
                <a:srgbClr val="FFFFFF"/>
              </a:solidFill>
            </a:endParaRPr>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r>
              <a:rPr lang="en-US">
                <a:solidFill>
                  <a:srgbClr val="FFFFFF"/>
                </a:solidFill>
              </a:rPr>
              <a:t>draft 1-25-11</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676028D-A337-4EFB-9273-5924F847931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639696989"/>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839AA11-556E-4414-8595-0F9F6828A269}" type="datetime1">
              <a:rPr lang="en-US">
                <a:solidFill>
                  <a:srgbClr val="2F2B20"/>
                </a:solidFill>
              </a:rPr>
              <a:pPr>
                <a:defRPr/>
              </a:pPr>
              <a:t>3/4/2014</a:t>
            </a:fld>
            <a:endParaRPr lang="en-US" dirty="0">
              <a:solidFill>
                <a:srgbClr val="2F2B20"/>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6" name="Slide Number Placeholder 17"/>
          <p:cNvSpPr>
            <a:spLocks noGrp="1"/>
          </p:cNvSpPr>
          <p:nvPr>
            <p:ph type="sldNum" sz="quarter" idx="12"/>
          </p:nvPr>
        </p:nvSpPr>
        <p:spPr/>
        <p:txBody>
          <a:bodyPr/>
          <a:lstStyle>
            <a:lvl1pPr>
              <a:defRPr/>
            </a:lvl1pPr>
          </a:lstStyle>
          <a:p>
            <a:pPr>
              <a:defRPr/>
            </a:pPr>
            <a:fld id="{1943549B-C91A-4BF5-BE9E-E1A039CFDFA5}"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42695438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751C11B-2425-41E6-AD4D-C4C9E533486F}" type="datetime1">
              <a:rPr lang="en-US">
                <a:solidFill>
                  <a:srgbClr val="2F2B20"/>
                </a:solidFill>
              </a:rPr>
              <a:pPr>
                <a:defRPr/>
              </a:pPr>
              <a:t>3/4/2014</a:t>
            </a:fld>
            <a:endParaRPr lang="en-US" dirty="0">
              <a:solidFill>
                <a:srgbClr val="2F2B20"/>
              </a:solidFill>
            </a:endParaRPr>
          </a:p>
        </p:txBody>
      </p:sp>
      <p:sp>
        <p:nvSpPr>
          <p:cNvPr id="5"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6" name="Slide Number Placeholder 17"/>
          <p:cNvSpPr>
            <a:spLocks noGrp="1"/>
          </p:cNvSpPr>
          <p:nvPr>
            <p:ph type="sldNum" sz="quarter" idx="12"/>
          </p:nvPr>
        </p:nvSpPr>
        <p:spPr/>
        <p:txBody>
          <a:bodyPr/>
          <a:lstStyle>
            <a:lvl1pPr>
              <a:defRPr/>
            </a:lvl1pPr>
          </a:lstStyle>
          <a:p>
            <a:pPr>
              <a:defRPr/>
            </a:pPr>
            <a:fld id="{B4FFE54E-D89F-4E20-992B-C37B5E2C087C}"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20270002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84441800"/>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21930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40296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577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C9C54FB-3B32-4E58-B627-5E3B2E9F4227}" type="datetime1">
              <a:rPr lang="en-US">
                <a:solidFill>
                  <a:srgbClr val="FFFFFF"/>
                </a:solidFill>
              </a:rPr>
              <a:pPr>
                <a:defRPr/>
              </a:pPr>
              <a:t>3/4/2014</a:t>
            </a:fld>
            <a:endParaRPr lang="en-US" dirty="0">
              <a:solidFill>
                <a:srgbClr val="FFFFFF"/>
              </a:solidFill>
            </a:endParaRPr>
          </a:p>
        </p:txBody>
      </p:sp>
      <p:sp>
        <p:nvSpPr>
          <p:cNvPr id="6" name="Footer Placeholder 5"/>
          <p:cNvSpPr>
            <a:spLocks noGrp="1"/>
          </p:cNvSpPr>
          <p:nvPr>
            <p:ph type="ftr" sz="quarter" idx="11"/>
          </p:nvPr>
        </p:nvSpPr>
        <p:spPr/>
        <p:txBody>
          <a:bodyPr/>
          <a:lstStyle>
            <a:lvl1pPr>
              <a:defRPr dirty="0"/>
            </a:lvl1pPr>
            <a:extLst/>
          </a:lstStyle>
          <a:p>
            <a:pPr>
              <a:defRPr/>
            </a:pPr>
            <a:r>
              <a:rPr lang="en-US">
                <a:solidFill>
                  <a:srgbClr val="FFFFFF"/>
                </a:solidFill>
              </a:rPr>
              <a:t>draft 1-25-11</a:t>
            </a:r>
          </a:p>
        </p:txBody>
      </p:sp>
      <p:sp>
        <p:nvSpPr>
          <p:cNvPr id="7" name="Slide Number Placeholder 6"/>
          <p:cNvSpPr>
            <a:spLocks noGrp="1"/>
          </p:cNvSpPr>
          <p:nvPr>
            <p:ph type="sldNum" sz="quarter" idx="12"/>
          </p:nvPr>
        </p:nvSpPr>
        <p:spPr/>
        <p:txBody>
          <a:bodyPr/>
          <a:lstStyle>
            <a:lvl1pPr>
              <a:defRPr/>
            </a:lvl1pPr>
            <a:extLst/>
          </a:lstStyle>
          <a:p>
            <a:pPr>
              <a:defRPr/>
            </a:pPr>
            <a:fld id="{CFF853DC-9C3A-4EFC-93B9-199C237A129F}"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037313010"/>
      </p:ext>
    </p:extLst>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84888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228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06985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18914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58883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46303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99030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72014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1873704"/>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663AB91A-596B-4555-845A-4D7B49DA1756}"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B92342B1-BF6C-41EC-8E39-97B46260F658}"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333079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0C7135B-A556-4BD2-A140-FBDDC2453F5C}" type="datetime1">
              <a:rPr lang="en-US">
                <a:solidFill>
                  <a:srgbClr val="2F2B20"/>
                </a:solidFill>
              </a:rPr>
              <a:pPr>
                <a:defRPr/>
              </a:pPr>
              <a:t>3/4/2014</a:t>
            </a:fld>
            <a:endParaRPr lang="en-US" dirty="0">
              <a:solidFill>
                <a:srgbClr val="2F2B20"/>
              </a:solidFill>
            </a:endParaRPr>
          </a:p>
        </p:txBody>
      </p:sp>
      <p:sp>
        <p:nvSpPr>
          <p:cNvPr id="8" name="Footer Placeholder 7"/>
          <p:cNvSpPr>
            <a:spLocks noGrp="1"/>
          </p:cNvSpPr>
          <p:nvPr>
            <p:ph type="ftr" sz="quarter" idx="11"/>
          </p:nvPr>
        </p:nvSpPr>
        <p:spPr/>
        <p:txBody>
          <a:bodyPr/>
          <a:lstStyle>
            <a:lvl1pPr>
              <a:defRPr dirty="0"/>
            </a:lvl1pPr>
            <a:extLst/>
          </a:lstStyle>
          <a:p>
            <a:pPr>
              <a:defRPr/>
            </a:pPr>
            <a:r>
              <a:rPr lang="en-US">
                <a:solidFill>
                  <a:srgbClr val="2F2B20"/>
                </a:solidFill>
              </a:rPr>
              <a:t>draft 1-25-11</a:t>
            </a:r>
          </a:p>
        </p:txBody>
      </p:sp>
      <p:sp>
        <p:nvSpPr>
          <p:cNvPr id="9" name="Slide Number Placeholder 8"/>
          <p:cNvSpPr>
            <a:spLocks noGrp="1"/>
          </p:cNvSpPr>
          <p:nvPr>
            <p:ph type="sldNum" sz="quarter" idx="12"/>
          </p:nvPr>
        </p:nvSpPr>
        <p:spPr/>
        <p:txBody>
          <a:bodyPr/>
          <a:lstStyle>
            <a:lvl1pPr>
              <a:defRPr/>
            </a:lvl1pPr>
            <a:extLst/>
          </a:lstStyle>
          <a:p>
            <a:pPr>
              <a:defRPr/>
            </a:pPr>
            <a:fld id="{935EFEA8-5EFB-4997-8A0A-737342A02DE9}"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2794718155"/>
      </p:ext>
    </p:extLst>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DD3A4130-4DAC-4AC4-83CB-21BAE4670438}"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A1A0E72F-EBF6-4481-96F4-BDCA9AA66D27}"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24333643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7D4B109D-E4BB-4029-B265-F3F13166BF27}"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53FE46DB-9CD9-4CAD-96D4-0A07C14A8AFD}"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42400416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82CF365B-2AF6-4F7B-8FB1-D288A37FAC6E}"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7" name="Date Placeholder 3"/>
          <p:cNvSpPr>
            <a:spLocks noGrp="1"/>
          </p:cNvSpPr>
          <p:nvPr>
            <p:ph type="dt" sz="half" idx="12"/>
          </p:nvPr>
        </p:nvSpPr>
        <p:spPr/>
        <p:txBody>
          <a:bodyPr/>
          <a:lstStyle>
            <a:lvl1pPr>
              <a:defRPr/>
            </a:lvl1pPr>
          </a:lstStyle>
          <a:p>
            <a:pPr>
              <a:defRPr/>
            </a:pPr>
            <a:fld id="{A590668A-F227-46EB-8B10-682FA71BD1DA}"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9978228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FDB2808D-838D-4874-8BA7-6DC90FC52281}"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9" name="Date Placeholder 3"/>
          <p:cNvSpPr>
            <a:spLocks noGrp="1"/>
          </p:cNvSpPr>
          <p:nvPr>
            <p:ph type="dt" sz="half" idx="12"/>
          </p:nvPr>
        </p:nvSpPr>
        <p:spPr/>
        <p:txBody>
          <a:bodyPr/>
          <a:lstStyle>
            <a:lvl1pPr>
              <a:defRPr/>
            </a:lvl1pPr>
          </a:lstStyle>
          <a:p>
            <a:pPr>
              <a:defRPr/>
            </a:pPr>
            <a:fld id="{4B2C315A-A15C-4AEC-B89F-94AE09A3DD8B}"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3130343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2BB737B8-9B5F-4BB8-ABD3-F3C64C5EFD5E}"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5" name="Date Placeholder 3"/>
          <p:cNvSpPr>
            <a:spLocks noGrp="1"/>
          </p:cNvSpPr>
          <p:nvPr>
            <p:ph type="dt" sz="half" idx="12"/>
          </p:nvPr>
        </p:nvSpPr>
        <p:spPr/>
        <p:txBody>
          <a:bodyPr/>
          <a:lstStyle>
            <a:lvl1pPr>
              <a:defRPr/>
            </a:lvl1pPr>
          </a:lstStyle>
          <a:p>
            <a:pPr>
              <a:defRPr/>
            </a:pPr>
            <a:fld id="{F8DFF184-1A0A-4638-A8F2-D1BA7DCD4FF9}"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3444544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EAEACA02-30E2-480B-AA1C-A27A36B83CC2}"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4" name="Date Placeholder 3"/>
          <p:cNvSpPr>
            <a:spLocks noGrp="1"/>
          </p:cNvSpPr>
          <p:nvPr>
            <p:ph type="dt" sz="half" idx="12"/>
          </p:nvPr>
        </p:nvSpPr>
        <p:spPr/>
        <p:txBody>
          <a:bodyPr/>
          <a:lstStyle>
            <a:lvl1pPr>
              <a:defRPr/>
            </a:lvl1pPr>
          </a:lstStyle>
          <a:p>
            <a:pPr>
              <a:defRPr/>
            </a:pPr>
            <a:fld id="{00F53E04-010F-48F0-ADDA-93F2DEA11D26}"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18488441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80989717-4ECA-4917-B595-350CFD4FA31D}"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en-US">
                <a:solidFill>
                  <a:srgbClr val="DFDCB7"/>
                </a:solidFill>
              </a:rPr>
              <a:t>draft 1-25-11</a:t>
            </a:r>
          </a:p>
        </p:txBody>
      </p:sp>
      <p:sp>
        <p:nvSpPr>
          <p:cNvPr id="7" name="Date Placeholder 3"/>
          <p:cNvSpPr>
            <a:spLocks noGrp="1"/>
          </p:cNvSpPr>
          <p:nvPr>
            <p:ph type="dt" sz="half" idx="16"/>
          </p:nvPr>
        </p:nvSpPr>
        <p:spPr/>
        <p:txBody>
          <a:bodyPr/>
          <a:lstStyle>
            <a:lvl1pPr>
              <a:defRPr/>
            </a:lvl1pPr>
          </a:lstStyle>
          <a:p>
            <a:pPr>
              <a:defRPr/>
            </a:pPr>
            <a:fld id="{7D606129-EC53-4645-AE16-29090E1336DA}"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37192721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D0071D30-4CD0-4526-B772-A30C143A04E9}"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7" name="Date Placeholder 3"/>
          <p:cNvSpPr>
            <a:spLocks noGrp="1"/>
          </p:cNvSpPr>
          <p:nvPr>
            <p:ph type="dt" sz="half" idx="12"/>
          </p:nvPr>
        </p:nvSpPr>
        <p:spPr/>
        <p:txBody>
          <a:bodyPr/>
          <a:lstStyle>
            <a:lvl1pPr>
              <a:defRPr/>
            </a:lvl1pPr>
          </a:lstStyle>
          <a:p>
            <a:pPr>
              <a:defRPr/>
            </a:pPr>
            <a:fld id="{19A5C112-B462-4577-AA1A-7793AF01DDB0}"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18989166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AAF73E4B-6A47-4430-B110-9D5EBCFC5E0C}"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1A1E9676-F7EA-4BAB-9295-5DFAAA99D6C8}"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92875390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49E313D-A5F9-4C61-A9B6-16418E9E865E}"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01BBFEE9-A946-4EB9-96EF-3904FB20525E}"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49913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2A40908-4246-40E5-817B-6201823C6293}" type="datetime1">
              <a:rPr lang="en-US">
                <a:solidFill>
                  <a:srgbClr val="FFFFFF"/>
                </a:solidFill>
              </a:rPr>
              <a:pPr>
                <a:defRPr/>
              </a:pPr>
              <a:t>3/4/2014</a:t>
            </a:fld>
            <a:endParaRPr lang="en-US" dirty="0">
              <a:solidFill>
                <a:srgbClr val="FFFFFF"/>
              </a:solidFill>
            </a:endParaRPr>
          </a:p>
        </p:txBody>
      </p:sp>
      <p:sp>
        <p:nvSpPr>
          <p:cNvPr id="4" name="Footer Placeholder 3"/>
          <p:cNvSpPr>
            <a:spLocks noGrp="1"/>
          </p:cNvSpPr>
          <p:nvPr>
            <p:ph type="ftr" sz="quarter" idx="11"/>
          </p:nvPr>
        </p:nvSpPr>
        <p:spPr/>
        <p:txBody>
          <a:bodyPr/>
          <a:lstStyle>
            <a:lvl1pPr>
              <a:defRPr dirty="0"/>
            </a:lvl1pPr>
            <a:extLst/>
          </a:lstStyle>
          <a:p>
            <a:pPr>
              <a:defRPr/>
            </a:pPr>
            <a:r>
              <a:rPr lang="en-US">
                <a:solidFill>
                  <a:srgbClr val="FFFFFF"/>
                </a:solidFill>
              </a:rPr>
              <a:t>draft 1-25-11</a:t>
            </a:r>
          </a:p>
        </p:txBody>
      </p:sp>
      <p:sp>
        <p:nvSpPr>
          <p:cNvPr id="5" name="Slide Number Placeholder 4"/>
          <p:cNvSpPr>
            <a:spLocks noGrp="1"/>
          </p:cNvSpPr>
          <p:nvPr>
            <p:ph type="sldNum" sz="quarter" idx="12"/>
          </p:nvPr>
        </p:nvSpPr>
        <p:spPr/>
        <p:txBody>
          <a:bodyPr/>
          <a:lstStyle>
            <a:lvl1pPr>
              <a:defRPr/>
            </a:lvl1pPr>
            <a:extLst/>
          </a:lstStyle>
          <a:p>
            <a:pPr>
              <a:defRPr/>
            </a:pPr>
            <a:fld id="{2B0CD761-77C6-44B4-B6AB-223FEAED10D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89651868"/>
      </p:ext>
    </p:extLst>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011892"/>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B6FC79C3-5458-44D3-B367-7B50AFDCFFE9}"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227BF17A-D884-421E-A38D-AF3C838B0294}"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32059168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7897CAE-0E84-47C1-B282-E06CCB1E378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609088C9-5F2D-4B1B-B1B3-80A8B01C81C6}"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11601239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B0A04C96-B231-4DF7-B444-704E5B3FEF2B}"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64ECB71F-23A3-4050-B4CD-3CADAE27CD49}"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11310006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F5E52F37-7513-49DE-A892-82660D9762C2}"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7" name="Date Placeholder 3"/>
          <p:cNvSpPr>
            <a:spLocks noGrp="1"/>
          </p:cNvSpPr>
          <p:nvPr>
            <p:ph type="dt" sz="half" idx="12"/>
          </p:nvPr>
        </p:nvSpPr>
        <p:spPr/>
        <p:txBody>
          <a:bodyPr/>
          <a:lstStyle>
            <a:lvl1pPr>
              <a:defRPr/>
            </a:lvl1pPr>
          </a:lstStyle>
          <a:p>
            <a:pPr>
              <a:defRPr/>
            </a:pPr>
            <a:fld id="{ADFB83DE-68B1-491B-B026-31DD73209C38}"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354889050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0E7CD3B4-7918-4265-8987-642E82BAC080}"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9" name="Date Placeholder 3"/>
          <p:cNvSpPr>
            <a:spLocks noGrp="1"/>
          </p:cNvSpPr>
          <p:nvPr>
            <p:ph type="dt" sz="half" idx="12"/>
          </p:nvPr>
        </p:nvSpPr>
        <p:spPr/>
        <p:txBody>
          <a:bodyPr/>
          <a:lstStyle>
            <a:lvl1pPr>
              <a:defRPr/>
            </a:lvl1pPr>
          </a:lstStyle>
          <a:p>
            <a:pPr>
              <a:defRPr/>
            </a:pPr>
            <a:fld id="{5D7A5627-D589-43A0-A0A5-58BD0F36B473}"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36573061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44296157-296D-4003-ADC5-99A6BB95C275}"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5" name="Date Placeholder 3"/>
          <p:cNvSpPr>
            <a:spLocks noGrp="1"/>
          </p:cNvSpPr>
          <p:nvPr>
            <p:ph type="dt" sz="half" idx="12"/>
          </p:nvPr>
        </p:nvSpPr>
        <p:spPr/>
        <p:txBody>
          <a:bodyPr/>
          <a:lstStyle>
            <a:lvl1pPr>
              <a:defRPr/>
            </a:lvl1pPr>
          </a:lstStyle>
          <a:p>
            <a:pPr>
              <a:defRPr/>
            </a:pPr>
            <a:fld id="{0301130A-B29B-43F0-A206-251A668050D8}"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279056946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1B7392E-6F9A-44AF-8A0A-721C6237A2DC}" type="slidenum">
              <a:rPr lang="en-US"/>
              <a:pPr>
                <a:defRPr/>
              </a:pPr>
              <a:t>‹#›</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4" name="Date Placeholder 3"/>
          <p:cNvSpPr>
            <a:spLocks noGrp="1"/>
          </p:cNvSpPr>
          <p:nvPr>
            <p:ph type="dt" sz="half" idx="12"/>
          </p:nvPr>
        </p:nvSpPr>
        <p:spPr/>
        <p:txBody>
          <a:bodyPr/>
          <a:lstStyle>
            <a:lvl1pPr>
              <a:defRPr/>
            </a:lvl1pPr>
          </a:lstStyle>
          <a:p>
            <a:pPr>
              <a:defRPr/>
            </a:pPr>
            <a:fld id="{68ED6B1C-2C9D-4334-B666-AFDB1EF09D26}"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11211738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93B1E02E-D6AD-4AB5-B84C-BCF0025082D7}" type="slidenum">
              <a:rPr lang="en-US"/>
              <a:pPr>
                <a:defRPr/>
              </a:pPr>
              <a:t>‹#›</a:t>
            </a:fld>
            <a:endParaRPr lang="en-US" dirty="0"/>
          </a:p>
        </p:txBody>
      </p:sp>
      <p:sp>
        <p:nvSpPr>
          <p:cNvPr id="6" name="Footer Placeholder 4"/>
          <p:cNvSpPr>
            <a:spLocks noGrp="1"/>
          </p:cNvSpPr>
          <p:nvPr>
            <p:ph type="ftr" sz="quarter" idx="15"/>
          </p:nvPr>
        </p:nvSpPr>
        <p:spPr/>
        <p:txBody>
          <a:bodyPr/>
          <a:lstStyle>
            <a:lvl1pPr>
              <a:defRPr/>
            </a:lvl1pPr>
          </a:lstStyle>
          <a:p>
            <a:pPr>
              <a:defRPr/>
            </a:pPr>
            <a:r>
              <a:rPr lang="en-US">
                <a:solidFill>
                  <a:srgbClr val="DFDCB7"/>
                </a:solidFill>
              </a:rPr>
              <a:t>draft 1-25-11</a:t>
            </a:r>
          </a:p>
        </p:txBody>
      </p:sp>
      <p:sp>
        <p:nvSpPr>
          <p:cNvPr id="7" name="Date Placeholder 3"/>
          <p:cNvSpPr>
            <a:spLocks noGrp="1"/>
          </p:cNvSpPr>
          <p:nvPr>
            <p:ph type="dt" sz="half" idx="16"/>
          </p:nvPr>
        </p:nvSpPr>
        <p:spPr/>
        <p:txBody>
          <a:bodyPr/>
          <a:lstStyle>
            <a:lvl1pPr>
              <a:defRPr/>
            </a:lvl1pPr>
          </a:lstStyle>
          <a:p>
            <a:pPr>
              <a:defRPr/>
            </a:pPr>
            <a:fld id="{0104F216-53E5-4DED-8A71-C23CAE1DBCB3}"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422981495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480C8F32-16CE-4250-BB5F-869CFC1FD5C7}"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7" name="Date Placeholder 3"/>
          <p:cNvSpPr>
            <a:spLocks noGrp="1"/>
          </p:cNvSpPr>
          <p:nvPr>
            <p:ph type="dt" sz="half" idx="12"/>
          </p:nvPr>
        </p:nvSpPr>
        <p:spPr/>
        <p:txBody>
          <a:bodyPr/>
          <a:lstStyle>
            <a:lvl1pPr>
              <a:defRPr/>
            </a:lvl1pPr>
          </a:lstStyle>
          <a:p>
            <a:pPr>
              <a:defRPr/>
            </a:pPr>
            <a:fld id="{B5DEBF43-A96D-42F0-8A6E-FB4B9AEF57FD}"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257236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6BA4858-06D3-4892-BAB6-B4D7C3BE18FC}" type="datetime1">
              <a:rPr lang="en-US">
                <a:solidFill>
                  <a:srgbClr val="2F2B20"/>
                </a:solidFill>
              </a:rPr>
              <a:pPr>
                <a:defRPr/>
              </a:pPr>
              <a:t>3/4/2014</a:t>
            </a:fld>
            <a:endParaRPr lang="en-US" dirty="0">
              <a:solidFill>
                <a:srgbClr val="2F2B20"/>
              </a:solidFill>
            </a:endParaRPr>
          </a:p>
        </p:txBody>
      </p:sp>
      <p:sp>
        <p:nvSpPr>
          <p:cNvPr id="3" name="Footer Placeholder 21"/>
          <p:cNvSpPr>
            <a:spLocks noGrp="1"/>
          </p:cNvSpPr>
          <p:nvPr>
            <p:ph type="ftr" sz="quarter" idx="11"/>
          </p:nvPr>
        </p:nvSpPr>
        <p:spPr/>
        <p:txBody>
          <a:bodyPr/>
          <a:lstStyle>
            <a:lvl1pPr>
              <a:defRPr/>
            </a:lvl1pPr>
          </a:lstStyle>
          <a:p>
            <a:pPr>
              <a:defRPr/>
            </a:pPr>
            <a:r>
              <a:rPr lang="en-US">
                <a:solidFill>
                  <a:srgbClr val="2F2B20"/>
                </a:solidFill>
              </a:rPr>
              <a:t>draft 1-25-11</a:t>
            </a:r>
          </a:p>
        </p:txBody>
      </p:sp>
      <p:sp>
        <p:nvSpPr>
          <p:cNvPr id="4" name="Slide Number Placeholder 17"/>
          <p:cNvSpPr>
            <a:spLocks noGrp="1"/>
          </p:cNvSpPr>
          <p:nvPr>
            <p:ph type="sldNum" sz="quarter" idx="12"/>
          </p:nvPr>
        </p:nvSpPr>
        <p:spPr/>
        <p:txBody>
          <a:bodyPr/>
          <a:lstStyle>
            <a:lvl1pPr>
              <a:defRPr/>
            </a:lvl1pPr>
          </a:lstStyle>
          <a:p>
            <a:pPr>
              <a:defRPr/>
            </a:pPr>
            <a:fld id="{E8D30103-0C22-4A7D-BA07-F587FFD281A4}"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233268575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AC133F7B-E004-4686-84FC-4C5ECF203E4C}"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2042AD1B-0A64-409C-91F2-BCF06A24723B}"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126847768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B56E95D-611B-40D5-9B29-ACE18716753B}"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solidFill>
                  <a:srgbClr val="DFDCB7"/>
                </a:solidFill>
              </a:rPr>
              <a:t>draft 1-25-11</a:t>
            </a:r>
          </a:p>
        </p:txBody>
      </p:sp>
      <p:sp>
        <p:nvSpPr>
          <p:cNvPr id="6" name="Date Placeholder 3"/>
          <p:cNvSpPr>
            <a:spLocks noGrp="1"/>
          </p:cNvSpPr>
          <p:nvPr>
            <p:ph type="dt" sz="half" idx="12"/>
          </p:nvPr>
        </p:nvSpPr>
        <p:spPr/>
        <p:txBody>
          <a:bodyPr/>
          <a:lstStyle>
            <a:lvl1pPr>
              <a:defRPr/>
            </a:lvl1pPr>
          </a:lstStyle>
          <a:p>
            <a:pPr>
              <a:defRPr/>
            </a:pPr>
            <a:fld id="{F55E68E1-5255-4FAC-A66B-A42F6596CD18}" type="datetime1">
              <a:rPr lang="en-US">
                <a:solidFill>
                  <a:srgbClr val="DFDCB7"/>
                </a:solidFill>
              </a:rPr>
              <a:pPr>
                <a:defRPr/>
              </a:pPr>
              <a:t>3/4/2014</a:t>
            </a:fld>
            <a:endParaRPr lang="en-US" dirty="0">
              <a:solidFill>
                <a:srgbClr val="DFDCB7"/>
              </a:solidFill>
            </a:endParaRPr>
          </a:p>
        </p:txBody>
      </p:sp>
    </p:spTree>
    <p:extLst>
      <p:ext uri="{BB962C8B-B14F-4D97-AF65-F5344CB8AC3E}">
        <p14:creationId xmlns:p14="http://schemas.microsoft.com/office/powerpoint/2010/main" val="157252705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775917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6AC55A65-2E03-4951-9164-1280B03D4F4D}" type="datetime1">
              <a:rPr lang="en-US">
                <a:solidFill>
                  <a:srgbClr val="2F2B20"/>
                </a:solidFill>
              </a:rPr>
              <a:pPr>
                <a:defRPr/>
              </a:pPr>
              <a:t>3/4/2014</a:t>
            </a:fld>
            <a:endParaRPr lang="en-US" dirty="0">
              <a:solidFill>
                <a:srgbClr val="2F2B20"/>
              </a:solidFill>
            </a:endParaRPr>
          </a:p>
        </p:txBody>
      </p:sp>
      <p:sp>
        <p:nvSpPr>
          <p:cNvPr id="6" name="Footer Placeholder 5"/>
          <p:cNvSpPr>
            <a:spLocks noGrp="1"/>
          </p:cNvSpPr>
          <p:nvPr>
            <p:ph type="ftr" sz="quarter" idx="11"/>
          </p:nvPr>
        </p:nvSpPr>
        <p:spPr/>
        <p:txBody>
          <a:bodyPr/>
          <a:lstStyle>
            <a:lvl1pPr>
              <a:defRPr dirty="0"/>
            </a:lvl1pPr>
            <a:extLst/>
          </a:lstStyle>
          <a:p>
            <a:pPr>
              <a:defRPr/>
            </a:pPr>
            <a:r>
              <a:rPr lang="en-US">
                <a:solidFill>
                  <a:srgbClr val="2F2B20"/>
                </a:solidFill>
              </a:rPr>
              <a:t>draft 1-25-11</a:t>
            </a:r>
          </a:p>
        </p:txBody>
      </p:sp>
      <p:sp>
        <p:nvSpPr>
          <p:cNvPr id="7" name="Slide Number Placeholder 6"/>
          <p:cNvSpPr>
            <a:spLocks noGrp="1"/>
          </p:cNvSpPr>
          <p:nvPr>
            <p:ph type="sldNum" sz="quarter" idx="12"/>
          </p:nvPr>
        </p:nvSpPr>
        <p:spPr/>
        <p:txBody>
          <a:bodyPr/>
          <a:lstStyle>
            <a:lvl1pPr>
              <a:defRPr/>
            </a:lvl1pPr>
            <a:extLst/>
          </a:lstStyle>
          <a:p>
            <a:pPr>
              <a:defRPr/>
            </a:pPr>
            <a:fld id="{B6F279D6-8617-4D11-8B67-49BA8D7DAE75}"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60863807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srgbClr val="FFFFFF"/>
              </a:solidFill>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fontAlgn="base">
              <a:spcBef>
                <a:spcPct val="0"/>
              </a:spcBef>
              <a:spcAft>
                <a:spcPct val="0"/>
              </a:spcAft>
            </a:pPr>
            <a:endParaRPr lang="en-US">
              <a:solidFill>
                <a:srgbClr val="FFFFFF"/>
              </a:solidFill>
              <a:latin typeface="Arial" charset="0"/>
            </a:endParaRPr>
          </a:p>
        </p:txBody>
      </p:sp>
      <p:sp>
        <p:nvSpPr>
          <p:cNvPr id="7" name="Right Triangle 15"/>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cxnSp>
        <p:nvCxnSpPr>
          <p:cNvPr id="8" name="Straight Connector 16"/>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10" name="Chevron 1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srgbClr val="FFFFFF"/>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D62D7D10-DBAB-45F1-9E85-3415B81FF177}" type="datetime1">
              <a:rPr lang="en-US">
                <a:solidFill>
                  <a:srgbClr val="FFFFFF"/>
                </a:solidFill>
              </a:rPr>
              <a:pPr>
                <a:defRPr/>
              </a:pPr>
              <a:t>3/4/2014</a:t>
            </a:fld>
            <a:endParaRPr lang="en-US" dirty="0">
              <a:solidFill>
                <a:srgbClr val="FFFFFF"/>
              </a:solidFill>
            </a:endParaRPr>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r>
              <a:rPr lang="en-US">
                <a:solidFill>
                  <a:srgbClr val="FFFFFF"/>
                </a:solidFill>
              </a:rPr>
              <a:t>draft 1-25-11</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1676028D-A337-4EFB-9273-5924F8479316}"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8371918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srgbClr val="2F2B20"/>
              </a:solidFill>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fontAlgn="base">
              <a:spcBef>
                <a:spcPct val="0"/>
              </a:spcBef>
              <a:spcAft>
                <a:spcPct val="0"/>
              </a:spcAft>
            </a:pPr>
            <a:endParaRPr lang="en-US">
              <a:solidFill>
                <a:srgbClr val="2F2B20"/>
              </a:solidFill>
              <a:latin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FB52C8DB-FE0A-426D-867C-EC7E64B9F79F}" type="datetime1">
              <a:rPr lang="en-US">
                <a:solidFill>
                  <a:srgbClr val="2F2B20"/>
                </a:solidFill>
              </a:rPr>
              <a:pPr>
                <a:defRPr/>
              </a:pPr>
              <a:t>3/4/2014</a:t>
            </a:fld>
            <a:endParaRPr lang="en-US" dirty="0">
              <a:solidFill>
                <a:srgbClr val="2F2B20"/>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r>
              <a:rPr lang="en-US">
                <a:solidFill>
                  <a:srgbClr val="2F2B20"/>
                </a:solidFill>
              </a:rPr>
              <a:t>draft 1-25-11</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7DD044B8-7D26-44C5-BCE6-100BCC10D2B5}"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1008684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srgbClr val="2F2B20"/>
              </a:solidFill>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fontAlgn="base">
              <a:spcBef>
                <a:spcPct val="0"/>
              </a:spcBef>
              <a:spcAft>
                <a:spcPct val="0"/>
              </a:spcAft>
            </a:pPr>
            <a:endParaRPr lang="en-US">
              <a:solidFill>
                <a:srgbClr val="2F2B20"/>
              </a:solidFill>
              <a:latin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FB52C8DB-FE0A-426D-867C-EC7E64B9F79F}" type="datetime1">
              <a:rPr lang="en-US">
                <a:solidFill>
                  <a:srgbClr val="2F2B20"/>
                </a:solidFill>
              </a:rPr>
              <a:pPr>
                <a:defRPr/>
              </a:pPr>
              <a:t>3/4/2014</a:t>
            </a:fld>
            <a:endParaRPr lang="en-US" dirty="0">
              <a:solidFill>
                <a:srgbClr val="2F2B20"/>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r>
              <a:rPr lang="en-US">
                <a:solidFill>
                  <a:srgbClr val="2F2B20"/>
                </a:solidFill>
              </a:rPr>
              <a:t>draft 1-25-11</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7DD044B8-7D26-44C5-BCE6-100BCC10D2B5}"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22309561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srgbClr val="2F2B20"/>
              </a:solidFill>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fontAlgn="base">
              <a:spcBef>
                <a:spcPct val="0"/>
              </a:spcBef>
              <a:spcAft>
                <a:spcPct val="0"/>
              </a:spcAft>
            </a:pPr>
            <a:endParaRPr lang="en-US">
              <a:solidFill>
                <a:srgbClr val="2F2B20"/>
              </a:solidFill>
              <a:latin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srgbClr val="FFFFFF"/>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FB52C8DB-FE0A-426D-867C-EC7E64B9F79F}" type="datetime1">
              <a:rPr lang="en-US">
                <a:solidFill>
                  <a:srgbClr val="2F2B20"/>
                </a:solidFill>
              </a:rPr>
              <a:pPr>
                <a:defRPr/>
              </a:pPr>
              <a:t>3/4/2014</a:t>
            </a:fld>
            <a:endParaRPr lang="en-US" dirty="0">
              <a:solidFill>
                <a:srgbClr val="2F2B20"/>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r>
              <a:rPr lang="en-US">
                <a:solidFill>
                  <a:srgbClr val="2F2B20"/>
                </a:solidFill>
              </a:rPr>
              <a:t>draft 1-25-11</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7DD044B8-7D26-44C5-BCE6-100BCC10D2B5}" type="slidenum">
              <a:rPr lang="en-US">
                <a:solidFill>
                  <a:srgbClr val="2F2B20"/>
                </a:solidFill>
              </a:rPr>
              <a:pPr>
                <a:defRPr/>
              </a:pPr>
              <a:t>‹#›</a:t>
            </a:fld>
            <a:endParaRPr lang="en-US" dirty="0">
              <a:solidFill>
                <a:srgbClr val="2F2B20"/>
              </a:solidFill>
            </a:endParaRPr>
          </a:p>
        </p:txBody>
      </p:sp>
    </p:spTree>
    <p:extLst>
      <p:ext uri="{BB962C8B-B14F-4D97-AF65-F5344CB8AC3E}">
        <p14:creationId xmlns:p14="http://schemas.microsoft.com/office/powerpoint/2010/main" val="28472638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D653E-D90B-4F4C-8ABE-2C829DC09DCD}" type="datetimeFigureOut">
              <a:rPr lang="en-US" smtClean="0">
                <a:solidFill>
                  <a:prstClr val="black">
                    <a:tint val="75000"/>
                  </a:prstClr>
                </a:solidFill>
              </a:rPr>
              <a:pPr/>
              <a:t>3/4/2014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F7DC3-637D-4742-BF3D-082E69B0A0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364552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base">
              <a:spcBef>
                <a:spcPct val="0"/>
              </a:spcBef>
              <a:spcAft>
                <a:spcPct val="0"/>
              </a:spcAft>
              <a:defRPr/>
            </a:pPr>
            <a:fld id="{9BF25336-2AFF-4E51-8E6C-74ABC8F10CD9}" type="slidenum">
              <a:rPr lang="en-US">
                <a:latin typeface="Arial" charset="0"/>
              </a:rPr>
              <a:pPr fontAlgn="base">
                <a:spcBef>
                  <a:spcPct val="0"/>
                </a:spcBef>
                <a:spcAft>
                  <a:spcPct val="0"/>
                </a:spcAft>
                <a:defRPr/>
              </a:pPr>
              <a:t>‹#›</a:t>
            </a:fld>
            <a:endParaRPr lang="en-US" dirty="0">
              <a:latin typeface="Arial" charset="0"/>
            </a:endParaRPr>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fontAlgn="base">
              <a:spcBef>
                <a:spcPct val="0"/>
              </a:spcBef>
              <a:spcAft>
                <a:spcPct val="0"/>
              </a:spcAft>
              <a:defRPr/>
            </a:pPr>
            <a:r>
              <a:rPr lang="en-US">
                <a:solidFill>
                  <a:srgbClr val="DFDCB7"/>
                </a:solidFill>
                <a:latin typeface="Arial" charset="0"/>
              </a:rPr>
              <a:t>draft 1-25-11</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fontAlgn="base">
              <a:spcBef>
                <a:spcPct val="0"/>
              </a:spcBef>
              <a:spcAft>
                <a:spcPct val="0"/>
              </a:spcAft>
              <a:defRPr/>
            </a:pPr>
            <a:fld id="{BD5B2965-7D37-4C06-B494-39868FE4FCC7}" type="datetime1">
              <a:rPr lang="en-US">
                <a:solidFill>
                  <a:srgbClr val="DFDCB7"/>
                </a:solidFill>
                <a:latin typeface="Arial" charset="0"/>
              </a:rPr>
              <a:pPr fontAlgn="base">
                <a:spcBef>
                  <a:spcPct val="0"/>
                </a:spcBef>
                <a:spcAft>
                  <a:spcPct val="0"/>
                </a:spcAft>
                <a:defRPr/>
              </a:pPr>
              <a:t>3/4/2014</a:t>
            </a:fld>
            <a:endParaRPr lang="en-US" dirty="0">
              <a:solidFill>
                <a:srgbClr val="DFDCB7"/>
              </a:solidFill>
              <a:latin typeface="Arial" charset="0"/>
            </a:endParaRPr>
          </a:p>
        </p:txBody>
      </p:sp>
    </p:spTree>
    <p:extLst>
      <p:ext uri="{BB962C8B-B14F-4D97-AF65-F5344CB8AC3E}">
        <p14:creationId xmlns:p14="http://schemas.microsoft.com/office/powerpoint/2010/main" val="138308732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hdr="0" ftr="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base">
              <a:spcBef>
                <a:spcPct val="0"/>
              </a:spcBef>
              <a:spcAft>
                <a:spcPct val="0"/>
              </a:spcAft>
              <a:defRPr/>
            </a:pPr>
            <a:fld id="{A5DD13E1-3970-4AF0-ABB3-1355CD5F0B86}" type="slidenum">
              <a:rPr lang="en-US">
                <a:latin typeface="Arial" charset="0"/>
              </a:rPr>
              <a:pPr fontAlgn="base">
                <a:spcBef>
                  <a:spcPct val="0"/>
                </a:spcBef>
                <a:spcAft>
                  <a:spcPct val="0"/>
                </a:spcAft>
                <a:defRPr/>
              </a:pPr>
              <a:t>‹#›</a:t>
            </a:fld>
            <a:endParaRPr lang="en-US" dirty="0">
              <a:latin typeface="Arial" charset="0"/>
            </a:endParaRPr>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fontAlgn="base">
              <a:spcBef>
                <a:spcPct val="0"/>
              </a:spcBef>
              <a:spcAft>
                <a:spcPct val="0"/>
              </a:spcAft>
              <a:defRPr/>
            </a:pPr>
            <a:r>
              <a:rPr lang="en-US">
                <a:solidFill>
                  <a:srgbClr val="DFDCB7"/>
                </a:solidFill>
                <a:latin typeface="Arial" charset="0"/>
              </a:rPr>
              <a:t>draft 1-25-11</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fontAlgn="base">
              <a:spcBef>
                <a:spcPct val="0"/>
              </a:spcBef>
              <a:spcAft>
                <a:spcPct val="0"/>
              </a:spcAft>
              <a:defRPr/>
            </a:pPr>
            <a:fld id="{4DF67605-B040-4312-B38C-A6EAA7FF7DB1}" type="datetime1">
              <a:rPr lang="en-US">
                <a:solidFill>
                  <a:srgbClr val="DFDCB7"/>
                </a:solidFill>
                <a:latin typeface="Arial" charset="0"/>
              </a:rPr>
              <a:pPr fontAlgn="base">
                <a:spcBef>
                  <a:spcPct val="0"/>
                </a:spcBef>
                <a:spcAft>
                  <a:spcPct val="0"/>
                </a:spcAft>
                <a:defRPr/>
              </a:pPr>
              <a:t>3/4/2014</a:t>
            </a:fld>
            <a:endParaRPr lang="en-US" dirty="0">
              <a:solidFill>
                <a:srgbClr val="DFDCB7"/>
              </a:solidFill>
              <a:latin typeface="Arial" charset="0"/>
            </a:endParaRPr>
          </a:p>
        </p:txBody>
      </p:sp>
    </p:spTree>
    <p:extLst>
      <p:ext uri="{BB962C8B-B14F-4D97-AF65-F5344CB8AC3E}">
        <p14:creationId xmlns:p14="http://schemas.microsoft.com/office/powerpoint/2010/main" val="142282182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defRPr/>
            </a:pPr>
            <a:r>
              <a:rPr lang="en-US" dirty="0" smtClean="0"/>
              <a:t>SIR Observation Preparation and Report Examples</a:t>
            </a:r>
            <a:endParaRPr lang="en-US" dirty="0"/>
          </a:p>
        </p:txBody>
      </p:sp>
      <p:sp>
        <p:nvSpPr>
          <p:cNvPr id="10243" name="Subtitle 2"/>
          <p:cNvSpPr>
            <a:spLocks noGrp="1"/>
          </p:cNvSpPr>
          <p:nvPr>
            <p:ph type="subTitle" idx="1"/>
          </p:nvPr>
        </p:nvSpPr>
        <p:spPr>
          <a:xfrm>
            <a:off x="685800" y="3611563"/>
            <a:ext cx="7772400" cy="1200150"/>
          </a:xfrm>
        </p:spPr>
        <p:txBody>
          <a:bodyPr/>
          <a:lstStyle/>
          <a:p>
            <a:pPr marR="0"/>
            <a:r>
              <a:rPr lang="en-US" altLang="en-US" dirty="0" smtClean="0"/>
              <a:t>Clare-Gladwin RESD </a:t>
            </a:r>
          </a:p>
          <a:p>
            <a:pPr marR="0"/>
            <a:r>
              <a:rPr lang="en-US" altLang="en-US" dirty="0" smtClean="0"/>
              <a:t>2014 </a:t>
            </a:r>
          </a:p>
        </p:txBody>
      </p:sp>
      <p:sp>
        <p:nvSpPr>
          <p:cNvPr id="4" name="Date Placeholder 3"/>
          <p:cNvSpPr>
            <a:spLocks noGrp="1"/>
          </p:cNvSpPr>
          <p:nvPr>
            <p:ph type="dt" sz="quarter" idx="10"/>
          </p:nvPr>
        </p:nvSpPr>
        <p:spPr/>
        <p:txBody>
          <a:bodyPr/>
          <a:lstStyle/>
          <a:p>
            <a:pPr>
              <a:defRPr/>
            </a:pPr>
            <a:fld id="{5265C89E-8C66-46DB-9D82-03891AE1E3AF}" type="datetime1">
              <a:rPr lang="en-US" smtClean="0"/>
              <a:pPr>
                <a:defRPr/>
              </a:pPr>
              <a:t>3/4/2014</a:t>
            </a:fld>
            <a:endParaRPr lang="en-US" dirty="0"/>
          </a:p>
        </p:txBody>
      </p:sp>
      <p:sp>
        <p:nvSpPr>
          <p:cNvPr id="5" name="Slide Number Placeholder 4"/>
          <p:cNvSpPr>
            <a:spLocks noGrp="1"/>
          </p:cNvSpPr>
          <p:nvPr>
            <p:ph type="sldNum" sz="quarter" idx="12"/>
          </p:nvPr>
        </p:nvSpPr>
        <p:spPr/>
        <p:txBody>
          <a:bodyPr/>
          <a:lstStyle/>
          <a:p>
            <a:pPr>
              <a:defRPr/>
            </a:pPr>
            <a:fld id="{8F610C3D-FAF1-4101-8FE8-41F02AC995C2}" type="slidenum">
              <a:rPr lang="en-US" smtClean="0"/>
              <a:pPr>
                <a:defRPr/>
              </a:pPr>
              <a:t>1</a:t>
            </a:fld>
            <a:endParaRPr lang="en-US" dirty="0"/>
          </a:p>
        </p:txBody>
      </p:sp>
    </p:spTree>
    <p:extLst>
      <p:ext uri="{BB962C8B-B14F-4D97-AF65-F5344CB8AC3E}">
        <p14:creationId xmlns:p14="http://schemas.microsoft.com/office/powerpoint/2010/main" val="879963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ChangeArrowheads="1"/>
          </p:cNvSpPr>
          <p:nvPr/>
        </p:nvSpPr>
        <p:spPr bwMode="auto">
          <a:xfrm>
            <a:off x="5062538" y="1603375"/>
            <a:ext cx="3106737" cy="3778250"/>
          </a:xfrm>
          <a:prstGeom prst="triangle">
            <a:avLst>
              <a:gd name="adj" fmla="val 50000"/>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fontAlgn="base">
              <a:spcBef>
                <a:spcPct val="0"/>
              </a:spcBef>
              <a:spcAft>
                <a:spcPct val="0"/>
              </a:spcAft>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TextBox 2"/>
          <p:cNvSpPr txBox="1"/>
          <p:nvPr/>
        </p:nvSpPr>
        <p:spPr>
          <a:xfrm>
            <a:off x="609600" y="1341693"/>
            <a:ext cx="3657600" cy="4124206"/>
          </a:xfrm>
          <a:prstGeom prst="rect">
            <a:avLst/>
          </a:prstGeom>
          <a:noFill/>
        </p:spPr>
        <p:txBody>
          <a:bodyPr>
            <a:spAutoFit/>
          </a:bodyPr>
          <a:lstStyle/>
          <a:p>
            <a:pPr fontAlgn="base">
              <a:spcBef>
                <a:spcPct val="0"/>
              </a:spcBef>
              <a:spcAft>
                <a:spcPct val="0"/>
              </a:spcAft>
              <a:defRPr/>
            </a:pPr>
            <a:r>
              <a:rPr lang="en-US" sz="2200" dirty="0">
                <a:ln>
                  <a:solidFill>
                    <a:srgbClr val="92D050"/>
                  </a:solidFill>
                </a:ln>
                <a:solidFill>
                  <a:srgbClr val="7030A0"/>
                </a:solidFill>
                <a:latin typeface="Verdana" pitchFamily="34" charset="0"/>
              </a:rPr>
              <a:t>"You don't change performance without changing the </a:t>
            </a:r>
            <a:r>
              <a:rPr lang="en-US" sz="2200" b="1" i="1" dirty="0">
                <a:ln>
                  <a:solidFill>
                    <a:srgbClr val="92D050"/>
                  </a:solidFill>
                </a:ln>
                <a:solidFill>
                  <a:srgbClr val="7030A0"/>
                </a:solidFill>
                <a:effectLst>
                  <a:outerShdw blurRad="38100" dist="38100" dir="2700000" algn="tl">
                    <a:srgbClr val="000000">
                      <a:alpha val="43137"/>
                    </a:srgbClr>
                  </a:outerShdw>
                </a:effectLst>
                <a:latin typeface="Verdana" pitchFamily="34" charset="0"/>
              </a:rPr>
              <a:t>instructional core</a:t>
            </a:r>
            <a:r>
              <a:rPr lang="en-US" sz="2200" dirty="0">
                <a:ln>
                  <a:solidFill>
                    <a:srgbClr val="92D050"/>
                  </a:solidFill>
                </a:ln>
                <a:solidFill>
                  <a:srgbClr val="7030A0"/>
                </a:solidFill>
                <a:latin typeface="Verdana" pitchFamily="34" charset="0"/>
              </a:rPr>
              <a:t>…the relationship of the </a:t>
            </a:r>
            <a:r>
              <a:rPr lang="en-US" sz="2200" b="1" i="1" dirty="0">
                <a:ln>
                  <a:solidFill>
                    <a:srgbClr val="92D050"/>
                  </a:solidFill>
                </a:ln>
                <a:solidFill>
                  <a:srgbClr val="7030A0"/>
                </a:solidFill>
                <a:effectLst>
                  <a:outerShdw blurRad="38100" dist="38100" dir="2700000" algn="tl">
                    <a:srgbClr val="000000">
                      <a:alpha val="43137"/>
                    </a:srgbClr>
                  </a:outerShdw>
                </a:effectLst>
                <a:latin typeface="Verdana" pitchFamily="34" charset="0"/>
              </a:rPr>
              <a:t>teacher</a:t>
            </a:r>
            <a:r>
              <a:rPr lang="en-US" sz="2200" dirty="0">
                <a:ln>
                  <a:solidFill>
                    <a:srgbClr val="92D050"/>
                  </a:solidFill>
                </a:ln>
                <a:solidFill>
                  <a:srgbClr val="7030A0"/>
                </a:solidFill>
                <a:latin typeface="Verdana" pitchFamily="34" charset="0"/>
              </a:rPr>
              <a:t> and the </a:t>
            </a:r>
            <a:r>
              <a:rPr lang="en-US" sz="2200" b="1" i="1" dirty="0">
                <a:ln>
                  <a:solidFill>
                    <a:srgbClr val="92D050"/>
                  </a:solidFill>
                </a:ln>
                <a:solidFill>
                  <a:srgbClr val="7030A0"/>
                </a:solidFill>
                <a:effectLst>
                  <a:outerShdw blurRad="38100" dist="38100" dir="2700000" algn="tl">
                    <a:srgbClr val="000000">
                      <a:alpha val="43137"/>
                    </a:srgbClr>
                  </a:outerShdw>
                </a:effectLst>
                <a:latin typeface="Verdana" pitchFamily="34" charset="0"/>
              </a:rPr>
              <a:t>student</a:t>
            </a:r>
            <a:r>
              <a:rPr lang="en-US" sz="2200" dirty="0">
                <a:ln>
                  <a:solidFill>
                    <a:srgbClr val="92D050"/>
                  </a:solidFill>
                </a:ln>
                <a:solidFill>
                  <a:srgbClr val="7030A0"/>
                </a:solidFill>
                <a:latin typeface="Verdana" pitchFamily="34" charset="0"/>
              </a:rPr>
              <a:t> in the presence of </a:t>
            </a:r>
            <a:r>
              <a:rPr lang="en-US" sz="2200" b="1" i="1" dirty="0">
                <a:ln>
                  <a:solidFill>
                    <a:srgbClr val="92D050"/>
                  </a:solidFill>
                </a:ln>
                <a:solidFill>
                  <a:srgbClr val="7030A0"/>
                </a:solidFill>
                <a:effectLst>
                  <a:outerShdw blurRad="38100" dist="38100" dir="2700000" algn="tl">
                    <a:srgbClr val="000000">
                      <a:alpha val="43137"/>
                    </a:srgbClr>
                  </a:outerShdw>
                </a:effectLst>
                <a:latin typeface="Verdana" pitchFamily="34" charset="0"/>
              </a:rPr>
              <a:t>content</a:t>
            </a:r>
            <a:r>
              <a:rPr lang="en-US" sz="2200" dirty="0">
                <a:ln>
                  <a:solidFill>
                    <a:srgbClr val="92D050"/>
                  </a:solidFill>
                </a:ln>
                <a:solidFill>
                  <a:srgbClr val="7030A0"/>
                </a:solidFill>
                <a:latin typeface="Verdana" pitchFamily="34" charset="0"/>
              </a:rPr>
              <a:t> must be at the center of efforts to improve performance.“</a:t>
            </a:r>
          </a:p>
          <a:p>
            <a:pPr algn="ctr" fontAlgn="base">
              <a:spcBef>
                <a:spcPct val="0"/>
              </a:spcBef>
              <a:spcAft>
                <a:spcPct val="0"/>
              </a:spcAft>
              <a:defRPr/>
            </a:pPr>
            <a:endParaRPr lang="en-US" sz="2200" dirty="0">
              <a:ln>
                <a:solidFill>
                  <a:srgbClr val="92D050"/>
                </a:solidFill>
              </a:ln>
              <a:solidFill>
                <a:srgbClr val="7030A0"/>
              </a:solidFill>
              <a:latin typeface="Verdana" pitchFamily="34" charset="0"/>
            </a:endParaRPr>
          </a:p>
          <a:p>
            <a:pPr fontAlgn="base">
              <a:spcBef>
                <a:spcPct val="0"/>
              </a:spcBef>
              <a:spcAft>
                <a:spcPct val="0"/>
              </a:spcAft>
              <a:defRPr/>
            </a:pPr>
            <a:r>
              <a:rPr lang="en-US" sz="2000" b="1" dirty="0">
                <a:ln>
                  <a:solidFill>
                    <a:srgbClr val="92D050"/>
                  </a:solidFill>
                </a:ln>
                <a:solidFill>
                  <a:srgbClr val="7030A0"/>
                </a:solidFill>
                <a:effectLst>
                  <a:outerShdw blurRad="38100" dist="38100" dir="2700000" algn="tl">
                    <a:srgbClr val="000000">
                      <a:alpha val="43137"/>
                    </a:srgbClr>
                  </a:outerShdw>
                </a:effectLst>
                <a:latin typeface="Verdana" pitchFamily="34" charset="0"/>
              </a:rPr>
              <a:t>Elmore et al., (2009)</a:t>
            </a:r>
          </a:p>
        </p:txBody>
      </p:sp>
      <p:sp>
        <p:nvSpPr>
          <p:cNvPr id="12" name="Rectangle 11"/>
          <p:cNvSpPr/>
          <p:nvPr/>
        </p:nvSpPr>
        <p:spPr>
          <a:xfrm>
            <a:off x="5487960" y="1142493"/>
            <a:ext cx="2682081" cy="46166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sz="2400" b="1" dirty="0">
                <a:ln>
                  <a:solidFill>
                    <a:srgbClr val="92D050"/>
                  </a:solidFill>
                </a:ln>
                <a:solidFill>
                  <a:srgbClr val="9CBEBD">
                    <a:lumMod val="75000"/>
                  </a:srgbClr>
                </a:solidFill>
                <a:effectLst>
                  <a:outerShdw blurRad="38100" dist="38100" dir="2700000" algn="tl">
                    <a:srgbClr val="000000">
                      <a:alpha val="43137"/>
                    </a:srgbClr>
                  </a:outerShdw>
                </a:effectLst>
                <a:latin typeface="Verdana" pitchFamily="34" charset="0"/>
              </a:rPr>
              <a:t>Student</a:t>
            </a:r>
            <a:endParaRPr lang="en-US" sz="2400" b="1" spc="50" dirty="0">
              <a:ln w="11430">
                <a:solidFill>
                  <a:srgbClr val="CC00FF"/>
                </a:solidFill>
              </a:ln>
              <a:solidFill>
                <a:srgbClr val="00B050"/>
              </a:solidFill>
              <a:effectLst>
                <a:outerShdw blurRad="76200" dist="50800" dir="5400000" algn="tl" rotWithShape="0">
                  <a:srgbClr val="000000">
                    <a:alpha val="65000"/>
                  </a:srgbClr>
                </a:outerShdw>
              </a:effectLst>
              <a:latin typeface="Verdana" pitchFamily="34" charset="0"/>
            </a:endParaRPr>
          </a:p>
        </p:txBody>
      </p:sp>
      <p:sp>
        <p:nvSpPr>
          <p:cNvPr id="13" name="Rectangle 12"/>
          <p:cNvSpPr/>
          <p:nvPr/>
        </p:nvSpPr>
        <p:spPr>
          <a:xfrm>
            <a:off x="4280381" y="5432509"/>
            <a:ext cx="1707721" cy="46166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sz="2400" b="1" dirty="0">
                <a:ln>
                  <a:solidFill>
                    <a:srgbClr val="92D050"/>
                  </a:solidFill>
                </a:ln>
                <a:solidFill>
                  <a:srgbClr val="9CBEBD">
                    <a:lumMod val="75000"/>
                  </a:srgbClr>
                </a:solidFill>
                <a:effectLst>
                  <a:outerShdw blurRad="38100" dist="38100" dir="2700000" algn="tl">
                    <a:srgbClr val="000000">
                      <a:alpha val="43137"/>
                    </a:srgbClr>
                  </a:outerShdw>
                </a:effectLst>
                <a:latin typeface="Verdana" pitchFamily="34" charset="0"/>
              </a:rPr>
              <a:t>Teacher</a:t>
            </a:r>
            <a:endParaRPr lang="en-US" sz="2400" b="1" spc="50" dirty="0">
              <a:ln w="11430">
                <a:solidFill>
                  <a:srgbClr val="CC00FF"/>
                </a:solidFill>
              </a:ln>
              <a:solidFill>
                <a:srgbClr val="CC00CC"/>
              </a:solidFill>
              <a:effectLst>
                <a:outerShdw blurRad="76200" dist="50800" dir="5400000" algn="tl" rotWithShape="0">
                  <a:srgbClr val="000000">
                    <a:alpha val="65000"/>
                  </a:srgbClr>
                </a:outerShdw>
              </a:effectLst>
              <a:latin typeface="Verdana" pitchFamily="34" charset="0"/>
            </a:endParaRPr>
          </a:p>
        </p:txBody>
      </p:sp>
      <p:sp>
        <p:nvSpPr>
          <p:cNvPr id="14" name="Rectangle 13"/>
          <p:cNvSpPr/>
          <p:nvPr/>
        </p:nvSpPr>
        <p:spPr>
          <a:xfrm>
            <a:off x="7463896" y="5432510"/>
            <a:ext cx="1828800" cy="46166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sz="2400" b="1" dirty="0">
                <a:ln>
                  <a:solidFill>
                    <a:srgbClr val="92D050"/>
                  </a:solidFill>
                </a:ln>
                <a:solidFill>
                  <a:srgbClr val="9CBEBD">
                    <a:lumMod val="75000"/>
                  </a:srgbClr>
                </a:solidFill>
                <a:effectLst>
                  <a:outerShdw blurRad="38100" dist="38100" dir="2700000" algn="tl">
                    <a:srgbClr val="000000">
                      <a:alpha val="43137"/>
                    </a:srgbClr>
                  </a:outerShdw>
                </a:effectLst>
                <a:latin typeface="Verdana" pitchFamily="34" charset="0"/>
              </a:rPr>
              <a:t>Content</a:t>
            </a:r>
            <a:endParaRPr lang="en-US" sz="2400" b="1" spc="50" dirty="0">
              <a:ln w="11430">
                <a:solidFill>
                  <a:srgbClr val="CC00FF"/>
                </a:solidFill>
              </a:ln>
              <a:solidFill>
                <a:srgbClr val="00B050"/>
              </a:solidFill>
              <a:effectLst>
                <a:outerShdw blurRad="76200" dist="50800" dir="5400000" algn="tl" rotWithShape="0">
                  <a:srgbClr val="000000">
                    <a:alpha val="65000"/>
                  </a:srgbClr>
                </a:outerShdw>
              </a:effectLst>
              <a:latin typeface="Verdana" pitchFamily="34" charset="0"/>
            </a:endParaRPr>
          </a:p>
        </p:txBody>
      </p:sp>
      <p:sp>
        <p:nvSpPr>
          <p:cNvPr id="5" name="Rectangle 4"/>
          <p:cNvSpPr/>
          <p:nvPr/>
        </p:nvSpPr>
        <p:spPr>
          <a:xfrm>
            <a:off x="5301248" y="3403795"/>
            <a:ext cx="2630848" cy="830997"/>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sz="2400" b="1" spc="50" dirty="0">
                <a:ln w="11430"/>
                <a:solidFill>
                  <a:srgbClr val="7030A0"/>
                </a:solidFill>
                <a:effectLst>
                  <a:outerShdw blurRad="38100" dist="38100" dir="2700000" algn="tl">
                    <a:srgbClr val="000000">
                      <a:alpha val="43137"/>
                    </a:srgbClr>
                  </a:outerShdw>
                </a:effectLst>
                <a:latin typeface="Verdana" pitchFamily="34" charset="0"/>
              </a:rPr>
              <a:t>Instructional </a:t>
            </a:r>
          </a:p>
          <a:p>
            <a:pPr algn="ctr" fontAlgn="base">
              <a:spcBef>
                <a:spcPct val="0"/>
              </a:spcBef>
              <a:spcAft>
                <a:spcPct val="0"/>
              </a:spcAft>
              <a:defRPr/>
            </a:pPr>
            <a:r>
              <a:rPr lang="en-US" sz="2400" b="1" spc="50" dirty="0">
                <a:ln w="11430"/>
                <a:solidFill>
                  <a:srgbClr val="7030A0"/>
                </a:solidFill>
                <a:effectLst>
                  <a:outerShdw blurRad="38100" dist="38100" dir="2700000" algn="tl">
                    <a:srgbClr val="000000">
                      <a:alpha val="43137"/>
                    </a:srgbClr>
                  </a:outerShdw>
                </a:effectLst>
                <a:latin typeface="Verdana" pitchFamily="34" charset="0"/>
              </a:rPr>
              <a:t>Core</a:t>
            </a:r>
          </a:p>
        </p:txBody>
      </p:sp>
      <p:sp>
        <p:nvSpPr>
          <p:cNvPr id="6" name="Rectangle 5"/>
          <p:cNvSpPr/>
          <p:nvPr/>
        </p:nvSpPr>
        <p:spPr>
          <a:xfrm>
            <a:off x="0" y="227960"/>
            <a:ext cx="9144000" cy="769441"/>
          </a:xfrm>
          <a:prstGeom prst="rect">
            <a:avLst/>
          </a:prstGeom>
          <a:noFill/>
        </p:spPr>
        <p:txBody>
          <a:bodyPr>
            <a:spAutoFit/>
          </a:bodyPr>
          <a:lstStyle/>
          <a:p>
            <a:pPr algn="ctr" fontAlgn="base">
              <a:spcBef>
                <a:spcPct val="0"/>
              </a:spcBef>
              <a:spcAft>
                <a:spcPct val="0"/>
              </a:spcAft>
              <a:defRPr/>
            </a:pPr>
            <a:r>
              <a:rPr lang="en-US" sz="4400" b="1" dirty="0">
                <a:ln w="17780" cmpd="sng">
                  <a:solidFill>
                    <a:srgbClr val="A9A57C">
                      <a:tint val="3000"/>
                    </a:srgbClr>
                  </a:solidFill>
                  <a:prstDash val="solid"/>
                  <a:miter lim="800000"/>
                </a:ln>
                <a:solidFill>
                  <a:srgbClr val="7030A0"/>
                </a:solidFill>
                <a:effectLst>
                  <a:outerShdw blurRad="55000" dist="50800" dir="5400000" algn="tl">
                    <a:srgbClr val="000000">
                      <a:alpha val="33000"/>
                    </a:srgbClr>
                  </a:outerShdw>
                </a:effectLst>
                <a:latin typeface="Verdana" pitchFamily="34" charset="0"/>
              </a:rPr>
              <a:t>The Instructional Core</a:t>
            </a:r>
            <a:endParaRPr lang="en-US" sz="4400" b="1" dirty="0">
              <a:ln w="17780" cmpd="sng">
                <a:solidFill>
                  <a:srgbClr val="A9A57C">
                    <a:tint val="3000"/>
                  </a:srgbClr>
                </a:solidFill>
                <a:prstDash val="solid"/>
                <a:miter lim="800000"/>
              </a:ln>
              <a:solidFill>
                <a:srgbClr val="7030A0"/>
              </a:solidFill>
              <a:effectLst>
                <a:outerShdw blurRad="55000" dist="50800" dir="5400000" algn="tl">
                  <a:srgbClr val="000000">
                    <a:alpha val="33000"/>
                  </a:srgbClr>
                </a:outerShdw>
              </a:effectLst>
              <a:latin typeface="Arial" charset="0"/>
            </a:endParaRPr>
          </a:p>
        </p:txBody>
      </p:sp>
      <p:sp>
        <p:nvSpPr>
          <p:cNvPr id="12298" name="Date Placeholder 1"/>
          <p:cNvSpPr>
            <a:spLocks noGrp="1"/>
          </p:cNvSpPr>
          <p:nvPr>
            <p:ph type="dt" sz="quarter" idx="10"/>
          </p:nvPr>
        </p:nvSpPr>
        <p:spPr bwMode="auto">
          <a:xfrm>
            <a:off x="6616700" y="6397625"/>
            <a:ext cx="1919288" cy="365125"/>
          </a:xfrm>
          <a:noFill/>
          <a:ln>
            <a:miter lim="800000"/>
            <a:headEnd/>
            <a:tailEnd/>
          </a:ln>
        </p:spPr>
        <p:txBody>
          <a:bodyPr wrap="square" lIns="91440" tIns="45720" rIns="91440" bIns="45720" numCol="1" anchorCtr="0" compatLnSpc="1">
            <a:prstTxWarp prst="textNoShape">
              <a:avLst/>
            </a:prstTxWarp>
          </a:bodyPr>
          <a:lstStyle/>
          <a:p>
            <a:pPr algn="r" fontAlgn="base">
              <a:spcBef>
                <a:spcPct val="0"/>
              </a:spcBef>
              <a:spcAft>
                <a:spcPct val="0"/>
              </a:spcAft>
            </a:pPr>
            <a:fld id="{0217BBF7-3777-4CBE-80D7-87161E449827}" type="datetime1">
              <a:rPr lang="en-US" altLang="en-US" smtClean="0">
                <a:solidFill>
                  <a:srgbClr val="DFDCB7"/>
                </a:solidFill>
                <a:latin typeface="Arial" charset="0"/>
              </a:rPr>
              <a:pPr algn="r" fontAlgn="base">
                <a:spcBef>
                  <a:spcPct val="0"/>
                </a:spcBef>
                <a:spcAft>
                  <a:spcPct val="0"/>
                </a:spcAft>
              </a:pPr>
              <a:t>3/4/2014</a:t>
            </a:fld>
            <a:endParaRPr lang="en-US" altLang="en-US" smtClean="0">
              <a:solidFill>
                <a:srgbClr val="DFDCB7"/>
              </a:solidFill>
              <a:latin typeface="Arial" charset="0"/>
            </a:endParaRPr>
          </a:p>
        </p:txBody>
      </p:sp>
      <p:sp>
        <p:nvSpPr>
          <p:cNvPr id="4107" name="Slide Number Placeholder 3"/>
          <p:cNvSpPr>
            <a:spLocks noGrp="1"/>
          </p:cNvSpPr>
          <p:nvPr>
            <p:ph type="sldNum" sz="quarter" idx="12"/>
          </p:nvPr>
        </p:nvSpPr>
        <p:spPr bwMode="auto">
          <a:xfrm>
            <a:off x="6727825" y="6408738"/>
            <a:ext cx="1919288" cy="365125"/>
          </a:xfrm>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p>
            <a:pPr algn="l">
              <a:defRPr/>
            </a:pPr>
            <a:fld id="{17A85EF7-5CAE-400C-B45E-CEAA8E625E71}" type="slidenum">
              <a:rPr lang="en-US" altLang="en-US" smtClean="0">
                <a:solidFill>
                  <a:srgbClr val="2F2B20"/>
                </a:solidFill>
              </a:rPr>
              <a:pPr algn="l">
                <a:defRPr/>
              </a:pPr>
              <a:t>2</a:t>
            </a:fld>
            <a:endParaRPr lang="en-US" altLang="en-US" dirty="0" smtClean="0">
              <a:solidFill>
                <a:srgbClr val="2F2B20"/>
              </a:solidFill>
            </a:endParaRPr>
          </a:p>
        </p:txBody>
      </p:sp>
      <p:sp>
        <p:nvSpPr>
          <p:cNvPr id="15" name="TextBox 14"/>
          <p:cNvSpPr txBox="1"/>
          <p:nvPr/>
        </p:nvSpPr>
        <p:spPr>
          <a:xfrm>
            <a:off x="914400" y="3155950"/>
            <a:ext cx="7391400" cy="1616075"/>
          </a:xfrm>
          <a:prstGeom prst="rect">
            <a:avLst/>
          </a:prstGeom>
          <a:solidFill>
            <a:schemeClr val="bg1">
              <a:lumMod val="75000"/>
            </a:schemeClr>
          </a:solidFill>
        </p:spPr>
        <p:txBody>
          <a:bodyPr>
            <a:spAutoFit/>
          </a:bodyPr>
          <a:lstStyle/>
          <a:p>
            <a:pPr fontAlgn="base">
              <a:spcBef>
                <a:spcPct val="0"/>
              </a:spcBef>
              <a:spcAft>
                <a:spcPct val="0"/>
              </a:spcAft>
              <a:defRPr/>
            </a:pPr>
            <a:r>
              <a:rPr lang="en-US" sz="2000" dirty="0">
                <a:solidFill>
                  <a:srgbClr val="675E47"/>
                </a:solidFill>
                <a:latin typeface="Arial" charset="0"/>
              </a:rPr>
              <a:t>The </a:t>
            </a:r>
            <a:r>
              <a:rPr lang="en-US" sz="2000" b="1" dirty="0">
                <a:solidFill>
                  <a:srgbClr val="675E47"/>
                </a:solidFill>
                <a:latin typeface="Arial" charset="0"/>
              </a:rPr>
              <a:t>instructional task</a:t>
            </a:r>
            <a:r>
              <a:rPr lang="en-US" sz="2000" dirty="0">
                <a:solidFill>
                  <a:srgbClr val="675E47"/>
                </a:solidFill>
                <a:latin typeface="Arial" charset="0"/>
              </a:rPr>
              <a:t> is at the center of the instructional core, i.e. the actual work students are asked to do, not what the teacher thinks they are asking students to do, or what the official curriculum says students will do.  What students actually engage in defines the instructional core. </a:t>
            </a:r>
          </a:p>
        </p:txBody>
      </p:sp>
    </p:spTree>
    <p:extLst>
      <p:ext uri="{BB962C8B-B14F-4D97-AF65-F5344CB8AC3E}">
        <p14:creationId xmlns:p14="http://schemas.microsoft.com/office/powerpoint/2010/main" val="1214113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3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03774235"/>
              </p:ext>
            </p:extLst>
          </p:nvPr>
        </p:nvGraphicFramePr>
        <p:xfrm>
          <a:off x="457200" y="1481138"/>
          <a:ext cx="8229600" cy="5034295"/>
        </p:xfrm>
        <a:graphic>
          <a:graphicData uri="http://schemas.openxmlformats.org/drawingml/2006/table">
            <a:tbl>
              <a:tblPr firstRow="1" bandRow="1">
                <a:tableStyleId>{5C22544A-7EE6-4342-B048-85BDC9FD1C3A}</a:tableStyleId>
              </a:tblPr>
              <a:tblGrid>
                <a:gridCol w="4114800"/>
                <a:gridCol w="4114800"/>
              </a:tblGrid>
              <a:tr h="370849">
                <a:tc>
                  <a:txBody>
                    <a:bodyPr/>
                    <a:lstStyle/>
                    <a:p>
                      <a:r>
                        <a:rPr lang="en-US" sz="1800" dirty="0" smtClean="0"/>
                        <a:t>Critical Component </a:t>
                      </a:r>
                      <a:endParaRPr lang="en-US" sz="1800" dirty="0"/>
                    </a:p>
                  </a:txBody>
                  <a:tcPr marT="45723" marB="45723"/>
                </a:tc>
                <a:tc>
                  <a:txBody>
                    <a:bodyPr/>
                    <a:lstStyle/>
                    <a:p>
                      <a:r>
                        <a:rPr lang="en-US" sz="1800" dirty="0" smtClean="0"/>
                        <a:t>Observation-based Focus Areas </a:t>
                      </a:r>
                      <a:endParaRPr lang="en-US" sz="1800" dirty="0"/>
                    </a:p>
                  </a:txBody>
                  <a:tcPr marT="45723" marB="45723"/>
                </a:tc>
              </a:tr>
              <a:tr h="1188717">
                <a:tc>
                  <a:txBody>
                    <a:bodyPr/>
                    <a:lstStyle/>
                    <a:p>
                      <a:r>
                        <a:rPr lang="en-US" sz="1800" dirty="0" smtClean="0"/>
                        <a:t>Planning</a:t>
                      </a:r>
                      <a:r>
                        <a:rPr lang="en-US" sz="1800" baseline="0" dirty="0" smtClean="0"/>
                        <a:t> and Preparation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smtClean="0">
                          <a:solidFill>
                            <a:schemeClr val="dk1"/>
                          </a:solidFill>
                          <a:effectLst/>
                          <a:latin typeface="+mn-lt"/>
                          <a:ea typeface="+mn-ea"/>
                          <a:cs typeface="+mn-cs"/>
                        </a:rPr>
                        <a:t>Addresses the need to facilitate successful student learning in a focused and purposeful manner.</a:t>
                      </a:r>
                    </a:p>
                    <a:p>
                      <a:endParaRPr lang="en-US" sz="1800" dirty="0"/>
                    </a:p>
                  </a:txBody>
                  <a:tcPr marT="45723" marB="45723"/>
                </a:tc>
                <a:tc>
                  <a:txBody>
                    <a:bodyPr/>
                    <a:lstStyle/>
                    <a:p>
                      <a:r>
                        <a:rPr lang="en-US" sz="1800" dirty="0" smtClean="0"/>
                        <a:t>Determined based</a:t>
                      </a:r>
                      <a:r>
                        <a:rPr lang="en-US" sz="1800" baseline="0" dirty="0" smtClean="0"/>
                        <a:t> on patterns of observations</a:t>
                      </a:r>
                      <a:endParaRPr lang="en-US" sz="1800" dirty="0"/>
                    </a:p>
                  </a:txBody>
                  <a:tcPr marT="45723" marB="45723"/>
                </a:tc>
              </a:tr>
              <a:tr h="1188717">
                <a:tc>
                  <a:txBody>
                    <a:bodyPr/>
                    <a:lstStyle/>
                    <a:p>
                      <a:r>
                        <a:rPr lang="en-US" sz="1800" dirty="0" smtClean="0"/>
                        <a:t>High</a:t>
                      </a:r>
                      <a:r>
                        <a:rPr lang="en-US" sz="1800" baseline="0" dirty="0" smtClean="0"/>
                        <a:t> Quality Instruction </a:t>
                      </a:r>
                    </a:p>
                    <a:p>
                      <a:r>
                        <a:rPr kumimoji="0" lang="en-US" sz="1200" kern="1200" dirty="0" smtClean="0">
                          <a:solidFill>
                            <a:schemeClr val="dk1"/>
                          </a:solidFill>
                          <a:effectLst/>
                          <a:latin typeface="+mn-lt"/>
                          <a:ea typeface="+mn-ea"/>
                          <a:cs typeface="+mn-cs"/>
                        </a:rPr>
                        <a:t>Addresses the need:</a:t>
                      </a:r>
                    </a:p>
                    <a:p>
                      <a:r>
                        <a:rPr kumimoji="0" lang="en-US" sz="1200" kern="1200" dirty="0" smtClean="0">
                          <a:solidFill>
                            <a:schemeClr val="dk1"/>
                          </a:solidFill>
                          <a:effectLst/>
                          <a:latin typeface="+mn-lt"/>
                          <a:ea typeface="+mn-ea"/>
                          <a:cs typeface="+mn-cs"/>
                        </a:rPr>
                        <a:t>To ensure innovative, rigorous and equitable learning opportunities for all students to reach their maximum potential.</a:t>
                      </a:r>
                    </a:p>
                    <a:p>
                      <a:endParaRPr lang="en-US" sz="1800"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Determined based</a:t>
                      </a:r>
                      <a:r>
                        <a:rPr lang="en-US" sz="1800" baseline="0" dirty="0" smtClean="0"/>
                        <a:t> on patterns of observations</a:t>
                      </a:r>
                      <a:endParaRPr lang="en-US" sz="1800" dirty="0" smtClean="0"/>
                    </a:p>
                    <a:p>
                      <a:endParaRPr lang="en-US" sz="1800" dirty="0"/>
                    </a:p>
                  </a:txBody>
                  <a:tcPr marT="45723" marB="45723"/>
                </a:tc>
              </a:tr>
              <a:tr h="1188717">
                <a:tc>
                  <a:txBody>
                    <a:bodyPr/>
                    <a:lstStyle/>
                    <a:p>
                      <a:r>
                        <a:rPr lang="en-US" sz="1800" dirty="0" smtClean="0"/>
                        <a:t>Student</a:t>
                      </a:r>
                      <a:r>
                        <a:rPr lang="en-US" sz="1800" baseline="0" dirty="0" smtClean="0"/>
                        <a:t> Engagement </a:t>
                      </a:r>
                    </a:p>
                    <a:p>
                      <a:r>
                        <a:rPr kumimoji="0" lang="en-US" sz="1200" kern="1200" dirty="0" smtClean="0">
                          <a:solidFill>
                            <a:schemeClr val="dk1"/>
                          </a:solidFill>
                          <a:effectLst/>
                          <a:latin typeface="+mn-lt"/>
                          <a:ea typeface="+mn-ea"/>
                          <a:cs typeface="+mn-cs"/>
                        </a:rPr>
                        <a:t>Addresses a need for students to master both skills and content; to develop deeper understanding of a topic; and to personalize learning so it is relevant to one’s own life.</a:t>
                      </a:r>
                      <a:endParaRPr lang="en-US" sz="1200"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Determined based</a:t>
                      </a:r>
                      <a:r>
                        <a:rPr lang="en-US" sz="1800" baseline="0" dirty="0" smtClean="0"/>
                        <a:t> on patterns of observations</a:t>
                      </a:r>
                      <a:endParaRPr lang="en-US" sz="1800" dirty="0" smtClean="0"/>
                    </a:p>
                    <a:p>
                      <a:endParaRPr lang="en-US" sz="1800" dirty="0"/>
                    </a:p>
                  </a:txBody>
                  <a:tcPr marT="45723" marB="45723"/>
                </a:tc>
              </a:tr>
              <a:tr h="914399">
                <a:tc>
                  <a:txBody>
                    <a:bodyPr/>
                    <a:lstStyle/>
                    <a:p>
                      <a:r>
                        <a:rPr lang="en-US" sz="1800" dirty="0" smtClean="0"/>
                        <a:t>Formative</a:t>
                      </a:r>
                      <a:r>
                        <a:rPr lang="en-US" sz="1800" baseline="0" dirty="0" smtClean="0"/>
                        <a:t> Assessment &amp; Feedback</a:t>
                      </a:r>
                    </a:p>
                    <a:p>
                      <a:r>
                        <a:rPr kumimoji="0" lang="en-US" sz="1200" kern="1200" dirty="0" smtClean="0">
                          <a:solidFill>
                            <a:schemeClr val="dk1"/>
                          </a:solidFill>
                          <a:effectLst/>
                          <a:latin typeface="+mn-lt"/>
                          <a:ea typeface="+mn-ea"/>
                          <a:cs typeface="+mn-cs"/>
                        </a:rPr>
                        <a:t>Addresses a need for teachers to monitor student learning and adjust instructional practice.</a:t>
                      </a:r>
                      <a:endParaRPr lang="en-US" sz="1200"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Determined based</a:t>
                      </a:r>
                      <a:r>
                        <a:rPr lang="en-US" sz="1800" baseline="0" dirty="0" smtClean="0"/>
                        <a:t> on patterns of observations</a:t>
                      </a:r>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23" marB="45723"/>
                </a:tc>
              </a:tr>
            </a:tbl>
          </a:graphicData>
        </a:graphic>
      </p:graphicFrame>
      <p:sp>
        <p:nvSpPr>
          <p:cNvPr id="3" name="Title 2"/>
          <p:cNvSpPr>
            <a:spLocks noGrp="1"/>
          </p:cNvSpPr>
          <p:nvPr>
            <p:ph type="title"/>
          </p:nvPr>
        </p:nvSpPr>
        <p:spPr/>
        <p:txBody>
          <a:bodyPr>
            <a:normAutofit fontScale="90000"/>
          </a:bodyPr>
          <a:lstStyle/>
          <a:p>
            <a:pPr>
              <a:defRPr/>
            </a:pPr>
            <a:r>
              <a:rPr lang="en-US" dirty="0" smtClean="0"/>
              <a:t>Problem of Practice:  </a:t>
            </a:r>
            <a:br>
              <a:rPr lang="en-US" dirty="0" smtClean="0"/>
            </a:br>
            <a:r>
              <a:rPr lang="en-US" dirty="0" smtClean="0"/>
              <a:t>First Good Instruction </a:t>
            </a:r>
            <a:endParaRPr lang="en-US" dirty="0"/>
          </a:p>
        </p:txBody>
      </p:sp>
      <p:sp>
        <p:nvSpPr>
          <p:cNvPr id="4" name="Date Placeholder 3"/>
          <p:cNvSpPr>
            <a:spLocks noGrp="1"/>
          </p:cNvSpPr>
          <p:nvPr>
            <p:ph type="dt" sz="quarter" idx="10"/>
          </p:nvPr>
        </p:nvSpPr>
        <p:spPr/>
        <p:txBody>
          <a:bodyPr/>
          <a:lstStyle/>
          <a:p>
            <a:pPr>
              <a:defRPr/>
            </a:pPr>
            <a:fld id="{F8C0CA09-B87B-42C2-9982-764BF273FB99}" type="datetime1">
              <a:rPr lang="en-US" smtClean="0">
                <a:solidFill>
                  <a:srgbClr val="2F2B20"/>
                </a:solidFill>
              </a:rPr>
              <a:pPr>
                <a:defRPr/>
              </a:pPr>
              <a:t>3/4/2014</a:t>
            </a:fld>
            <a:endParaRPr lang="en-US" dirty="0">
              <a:solidFill>
                <a:srgbClr val="2F2B20"/>
              </a:solidFill>
            </a:endParaRPr>
          </a:p>
        </p:txBody>
      </p:sp>
      <p:sp>
        <p:nvSpPr>
          <p:cNvPr id="5" name="Slide Number Placeholder 4"/>
          <p:cNvSpPr>
            <a:spLocks noGrp="1"/>
          </p:cNvSpPr>
          <p:nvPr>
            <p:ph type="sldNum" sz="quarter" idx="12"/>
          </p:nvPr>
        </p:nvSpPr>
        <p:spPr/>
        <p:txBody>
          <a:bodyPr/>
          <a:lstStyle/>
          <a:p>
            <a:pPr>
              <a:defRPr/>
            </a:pPr>
            <a:fld id="{76597C06-FA3A-48D0-A068-9B39C8120EAF}" type="slidenum">
              <a:rPr lang="en-US" smtClean="0">
                <a:solidFill>
                  <a:srgbClr val="2F2B20"/>
                </a:solidFill>
              </a:rPr>
              <a:pPr>
                <a:defRPr/>
              </a:pPr>
              <a:t>3</a:t>
            </a:fld>
            <a:endParaRPr lang="en-US" dirty="0">
              <a:solidFill>
                <a:srgbClr val="2F2B20"/>
              </a:solidFill>
            </a:endParaRPr>
          </a:p>
        </p:txBody>
      </p:sp>
    </p:spTree>
    <p:extLst>
      <p:ext uri="{BB962C8B-B14F-4D97-AF65-F5344CB8AC3E}">
        <p14:creationId xmlns:p14="http://schemas.microsoft.com/office/powerpoint/2010/main" val="3023274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52400"/>
            <a:ext cx="11398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p:txBody>
          <a:bodyPr>
            <a:normAutofit fontScale="90000"/>
          </a:bodyPr>
          <a:lstStyle/>
          <a:p>
            <a:pPr eaLnBrk="1" fontAlgn="auto" hangingPunct="1">
              <a:spcAft>
                <a:spcPts val="0"/>
              </a:spcAft>
              <a:defRPr/>
            </a:pPr>
            <a:r>
              <a:rPr lang="en-US" sz="3600" dirty="0" smtClean="0"/>
              <a:t>Support </a:t>
            </a:r>
            <a:r>
              <a:rPr lang="en-US" sz="3600" dirty="0"/>
              <a:t>for </a:t>
            </a:r>
            <a:r>
              <a:rPr lang="en-US" sz="3600" dirty="0" smtClean="0"/>
              <a:t>Originality:</a:t>
            </a:r>
            <a:r>
              <a:rPr lang="en-US" sz="4800" dirty="0" smtClean="0"/>
              <a:t/>
            </a:r>
            <a:br>
              <a:rPr lang="en-US" sz="4800" dirty="0" smtClean="0"/>
            </a:br>
            <a:r>
              <a:rPr lang="en-US" sz="4800" dirty="0" smtClean="0">
                <a:solidFill>
                  <a:schemeClr val="tx1">
                    <a:lumMod val="90000"/>
                    <a:lumOff val="10000"/>
                  </a:schemeClr>
                </a:solidFill>
              </a:rPr>
              <a:t>Multiple Avenues of Learning</a:t>
            </a:r>
            <a:endParaRPr lang="en-US" dirty="0">
              <a:solidFill>
                <a:schemeClr val="tx1">
                  <a:lumMod val="90000"/>
                  <a:lumOff val="10000"/>
                </a:schemeClr>
              </a:solidFill>
            </a:endParaRPr>
          </a:p>
        </p:txBody>
      </p:sp>
      <p:sp>
        <p:nvSpPr>
          <p:cNvPr id="24580" name="Text Placeholder 1"/>
          <p:cNvSpPr>
            <a:spLocks noGrp="1"/>
          </p:cNvSpPr>
          <p:nvPr>
            <p:ph type="body" idx="1"/>
          </p:nvPr>
        </p:nvSpPr>
        <p:spPr>
          <a:xfrm>
            <a:off x="457200" y="1346200"/>
            <a:ext cx="3657600" cy="639763"/>
          </a:xfrm>
        </p:spPr>
        <p:txBody>
          <a:bodyPr/>
          <a:lstStyle/>
          <a:p>
            <a:r>
              <a:rPr lang="en-US" altLang="en-US" smtClean="0"/>
              <a:t>Observed Strengths </a:t>
            </a:r>
          </a:p>
        </p:txBody>
      </p:sp>
      <p:sp>
        <p:nvSpPr>
          <p:cNvPr id="24581" name="Content Placeholder 3"/>
          <p:cNvSpPr>
            <a:spLocks noGrp="1"/>
          </p:cNvSpPr>
          <p:nvPr>
            <p:ph sz="half" idx="2"/>
          </p:nvPr>
        </p:nvSpPr>
        <p:spPr/>
        <p:txBody>
          <a:bodyPr/>
          <a:lstStyle/>
          <a:p>
            <a:r>
              <a:rPr lang="en-US" altLang="en-US" smtClean="0"/>
              <a:t>Evidence of kinesthetic learning opportunities were observed beyond the P.E. class. </a:t>
            </a:r>
          </a:p>
          <a:p>
            <a:endParaRPr lang="en-US" altLang="en-US" smtClean="0"/>
          </a:p>
          <a:p>
            <a:r>
              <a:rPr lang="en-US" altLang="en-US" smtClean="0"/>
              <a:t>Significant use of small groups, partner activities, and center based learning was observed.</a:t>
            </a:r>
          </a:p>
        </p:txBody>
      </p:sp>
      <p:sp>
        <p:nvSpPr>
          <p:cNvPr id="24582" name="Text Placeholder 4"/>
          <p:cNvSpPr>
            <a:spLocks noGrp="1"/>
          </p:cNvSpPr>
          <p:nvPr>
            <p:ph type="body" sz="quarter" idx="3"/>
          </p:nvPr>
        </p:nvSpPr>
        <p:spPr>
          <a:xfrm>
            <a:off x="4340225" y="1360488"/>
            <a:ext cx="3657600" cy="639762"/>
          </a:xfrm>
        </p:spPr>
        <p:txBody>
          <a:bodyPr/>
          <a:lstStyle/>
          <a:p>
            <a:r>
              <a:rPr lang="en-US" altLang="en-US" smtClean="0"/>
              <a:t>Opportunities to be Considered</a:t>
            </a:r>
          </a:p>
        </p:txBody>
      </p:sp>
      <p:sp>
        <p:nvSpPr>
          <p:cNvPr id="24583" name="Content Placeholder 6"/>
          <p:cNvSpPr>
            <a:spLocks noGrp="1"/>
          </p:cNvSpPr>
          <p:nvPr>
            <p:ph sz="quarter" idx="4"/>
          </p:nvPr>
        </p:nvSpPr>
        <p:spPr>
          <a:xfrm>
            <a:off x="4419600" y="2057400"/>
            <a:ext cx="3657600" cy="4068763"/>
          </a:xfrm>
        </p:spPr>
        <p:txBody>
          <a:bodyPr/>
          <a:lstStyle/>
          <a:p>
            <a:r>
              <a:rPr lang="en-US" altLang="en-US" dirty="0" smtClean="0"/>
              <a:t>How well do the types of partner activities deeply align with academic learning goals for content, performance, and DOK? </a:t>
            </a:r>
          </a:p>
          <a:p>
            <a:endParaRPr lang="en-US" altLang="en-US" dirty="0" smtClean="0"/>
          </a:p>
          <a:p>
            <a:r>
              <a:rPr lang="en-US" altLang="en-US" dirty="0" smtClean="0"/>
              <a:t>How could time spent on academically aligned center tasks be maximized and transition time reduced?</a:t>
            </a:r>
          </a:p>
        </p:txBody>
      </p:sp>
      <p:sp>
        <p:nvSpPr>
          <p:cNvPr id="24584"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fld id="{1788419F-8F0F-4672-A917-C5A9FAEA066D}" type="slidenum">
              <a:rPr lang="en-US" altLang="en-US" sz="1800" smtClean="0">
                <a:solidFill>
                  <a:srgbClr val="FFFFFF"/>
                </a:solidFill>
                <a:latin typeface="Arial" charset="0"/>
              </a:rPr>
              <a:pPr eaLnBrk="1" hangingPunct="1">
                <a:spcBef>
                  <a:spcPct val="0"/>
                </a:spcBef>
                <a:buClrTx/>
                <a:buFontTx/>
                <a:buNone/>
              </a:pPr>
              <a:t>4</a:t>
            </a:fld>
            <a:endParaRPr lang="en-US" altLang="en-US" sz="1800" smtClean="0">
              <a:solidFill>
                <a:srgbClr val="FFFFFF"/>
              </a:solidFill>
              <a:latin typeface="Arial" charset="0"/>
            </a:endParaRPr>
          </a:p>
        </p:txBody>
      </p:sp>
      <p:sp>
        <p:nvSpPr>
          <p:cNvPr id="24585"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fld id="{3BADAF51-0379-49B8-8BD8-FA9822EFD7B2}" type="datetime1">
              <a:rPr lang="en-US" altLang="en-US" sz="1200" smtClean="0">
                <a:solidFill>
                  <a:srgbClr val="DFDCB7"/>
                </a:solidFill>
                <a:latin typeface="Arial" charset="0"/>
              </a:rPr>
              <a:pPr eaLnBrk="1" hangingPunct="1">
                <a:spcBef>
                  <a:spcPct val="0"/>
                </a:spcBef>
                <a:buClrTx/>
                <a:buFontTx/>
                <a:buNone/>
              </a:pPr>
              <a:t>3/4/2014</a:t>
            </a:fld>
            <a:endParaRPr lang="en-US" altLang="en-US" sz="1200" smtClean="0">
              <a:solidFill>
                <a:srgbClr val="DFDCB7"/>
              </a:solidFill>
              <a:latin typeface="Arial" charset="0"/>
            </a:endParaRPr>
          </a:p>
        </p:txBody>
      </p:sp>
      <p:sp>
        <p:nvSpPr>
          <p:cNvPr id="6" name="Rectangle 5"/>
          <p:cNvSpPr/>
          <p:nvPr/>
        </p:nvSpPr>
        <p:spPr>
          <a:xfrm>
            <a:off x="6420936" y="685800"/>
            <a:ext cx="2013952" cy="646331"/>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b="1" spc="50" dirty="0">
                <a:ln w="11430"/>
                <a:solidFill>
                  <a:schemeClr val="tx1">
                    <a:lumMod val="90000"/>
                    <a:lumOff val="10000"/>
                  </a:schemeClr>
                </a:solidFill>
                <a:effectLst>
                  <a:outerShdw blurRad="38100" dist="38100" dir="2700000" algn="tl">
                    <a:srgbClr val="000000">
                      <a:alpha val="43137"/>
                    </a:srgbClr>
                  </a:outerShdw>
                </a:effectLst>
                <a:latin typeface="Verdana" pitchFamily="34" charset="0"/>
              </a:rPr>
              <a:t>Instructional </a:t>
            </a:r>
          </a:p>
          <a:p>
            <a:pPr algn="ctr" fontAlgn="base">
              <a:spcBef>
                <a:spcPct val="0"/>
              </a:spcBef>
              <a:spcAft>
                <a:spcPct val="0"/>
              </a:spcAft>
              <a:defRPr/>
            </a:pPr>
            <a:r>
              <a:rPr lang="en-US" b="1" spc="50" dirty="0">
                <a:ln w="11430"/>
                <a:solidFill>
                  <a:schemeClr val="tx1">
                    <a:lumMod val="90000"/>
                    <a:lumOff val="10000"/>
                  </a:schemeClr>
                </a:solidFill>
                <a:effectLst>
                  <a:outerShdw blurRad="38100" dist="38100" dir="2700000" algn="tl">
                    <a:srgbClr val="000000">
                      <a:alpha val="43137"/>
                    </a:srgbClr>
                  </a:outerShdw>
                </a:effectLst>
                <a:latin typeface="Verdana" pitchFamily="34" charset="0"/>
              </a:rPr>
              <a:t>Core</a:t>
            </a:r>
          </a:p>
        </p:txBody>
      </p:sp>
    </p:spTree>
    <p:extLst>
      <p:ext uri="{BB962C8B-B14F-4D97-AF65-F5344CB8AC3E}">
        <p14:creationId xmlns:p14="http://schemas.microsoft.com/office/powerpoint/2010/main" val="165999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1676400"/>
          </a:xfrm>
        </p:spPr>
        <p:txBody>
          <a:bodyPr>
            <a:normAutofit/>
          </a:bodyPr>
          <a:lstStyle/>
          <a:p>
            <a:pPr eaLnBrk="1" hangingPunct="1">
              <a:defRPr/>
            </a:pPr>
            <a:r>
              <a:rPr lang="en-US" sz="3600" dirty="0" smtClean="0"/>
              <a:t>Sample Data Display:</a:t>
            </a:r>
            <a:r>
              <a:rPr lang="en-US" dirty="0" smtClean="0"/>
              <a:t/>
            </a:r>
            <a:br>
              <a:rPr lang="en-US" dirty="0" smtClean="0"/>
            </a:br>
            <a:r>
              <a:rPr lang="en-US" sz="2800" dirty="0" smtClean="0"/>
              <a:t>37 students were asked to explain what they were doing and why.</a:t>
            </a:r>
            <a:endParaRPr lang="en-US" sz="2800" dirty="0"/>
          </a:p>
        </p:txBody>
      </p:sp>
      <p:sp>
        <p:nvSpPr>
          <p:cNvPr id="1946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fld id="{F8570387-54F0-466F-87FF-7FD1CA6B3106}" type="slidenum">
              <a:rPr lang="en-US" altLang="en-US" sz="1800" smtClean="0">
                <a:solidFill>
                  <a:srgbClr val="FFFFFF"/>
                </a:solidFill>
                <a:latin typeface="Arial" charset="0"/>
              </a:rPr>
              <a:pPr eaLnBrk="1" hangingPunct="1">
                <a:spcBef>
                  <a:spcPct val="0"/>
                </a:spcBef>
                <a:buClrTx/>
                <a:buFontTx/>
                <a:buNone/>
              </a:pPr>
              <a:t>5</a:t>
            </a:fld>
            <a:endParaRPr lang="en-US" altLang="en-US" sz="1800" smtClean="0">
              <a:solidFill>
                <a:srgbClr val="FFFFFF"/>
              </a:solidFill>
              <a:latin typeface="Arial" charset="0"/>
            </a:endParaRPr>
          </a:p>
        </p:txBody>
      </p:sp>
      <p:sp>
        <p:nvSpPr>
          <p:cNvPr id="19461" name="Date Placeholder 4"/>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fld id="{56A8DEF1-B86A-48DD-9455-4DD7A4B6C5AC}" type="datetime1">
              <a:rPr lang="en-US" altLang="en-US" sz="1200" smtClean="0">
                <a:solidFill>
                  <a:srgbClr val="EEECE1"/>
                </a:solidFill>
                <a:latin typeface="Arial" charset="0"/>
              </a:rPr>
              <a:pPr eaLnBrk="1" hangingPunct="1">
                <a:spcBef>
                  <a:spcPct val="0"/>
                </a:spcBef>
                <a:buClrTx/>
                <a:buFontTx/>
                <a:buNone/>
              </a:pPr>
              <a:t>3/4/2014</a:t>
            </a:fld>
            <a:endParaRPr lang="en-US" altLang="en-US" sz="1200" smtClean="0">
              <a:solidFill>
                <a:srgbClr val="EEECE1"/>
              </a:solidFill>
              <a:latin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999" y="1752600"/>
            <a:ext cx="7458075" cy="584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3334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lang="en-US" dirty="0" smtClean="0">
                <a:solidFill>
                  <a:schemeClr val="tx1">
                    <a:lumMod val="90000"/>
                    <a:lumOff val="10000"/>
                  </a:schemeClr>
                </a:solidFill>
              </a:rPr>
              <a:t>Evidence of Explicit Instruction</a:t>
            </a:r>
            <a:endParaRPr lang="en-US" dirty="0">
              <a:solidFill>
                <a:schemeClr val="tx1">
                  <a:lumMod val="90000"/>
                  <a:lumOff val="10000"/>
                </a:schemeClr>
              </a:solidFill>
            </a:endParaRPr>
          </a:p>
        </p:txBody>
      </p:sp>
      <p:sp>
        <p:nvSpPr>
          <p:cNvPr id="18435" name="Content Placeholder 1"/>
          <p:cNvSpPr>
            <a:spLocks noGrp="1"/>
          </p:cNvSpPr>
          <p:nvPr>
            <p:ph idx="1"/>
          </p:nvPr>
        </p:nvSpPr>
        <p:spPr/>
        <p:txBody>
          <a:bodyPr/>
          <a:lstStyle/>
          <a:p>
            <a:pPr marL="114300" indent="0" eaLnBrk="1" hangingPunct="1">
              <a:buFont typeface="Arial" charset="0"/>
              <a:buNone/>
            </a:pPr>
            <a:r>
              <a:rPr lang="en-US" altLang="en-US" dirty="0" smtClean="0"/>
              <a:t>The SIR team reflected on and acknowledged that explicit instruction around </a:t>
            </a:r>
            <a:r>
              <a:rPr lang="en-US" altLang="en-US" i="1" dirty="0" smtClean="0"/>
              <a:t>Foundations of Reading </a:t>
            </a:r>
            <a:r>
              <a:rPr lang="en-US" altLang="en-US" dirty="0" smtClean="0"/>
              <a:t>is essential. </a:t>
            </a:r>
          </a:p>
          <a:p>
            <a:pPr marL="114300" indent="0" eaLnBrk="1" hangingPunct="1">
              <a:buFont typeface="Arial" charset="0"/>
              <a:buNone/>
            </a:pPr>
            <a:endParaRPr lang="en-US" altLang="en-US" dirty="0" smtClean="0"/>
          </a:p>
          <a:p>
            <a:pPr marL="114300" indent="0" eaLnBrk="1" hangingPunct="1">
              <a:buFont typeface="Arial" charset="0"/>
              <a:buNone/>
            </a:pPr>
            <a:r>
              <a:rPr lang="en-US" altLang="en-US" dirty="0" smtClean="0"/>
              <a:t>The majority of observations noted a significant amount of teacher directed, explicit instruction. </a:t>
            </a:r>
          </a:p>
          <a:p>
            <a:pPr marL="114300" indent="0" eaLnBrk="1" hangingPunct="1">
              <a:buFont typeface="Arial" charset="0"/>
              <a:buNone/>
            </a:pPr>
            <a:endParaRPr lang="en-US" altLang="en-US" dirty="0" smtClean="0"/>
          </a:p>
          <a:p>
            <a:pPr marL="114300" indent="0" eaLnBrk="1" hangingPunct="1">
              <a:buFont typeface="Arial" charset="0"/>
              <a:buNone/>
            </a:pPr>
            <a:r>
              <a:rPr lang="en-US" altLang="en-US" dirty="0" smtClean="0"/>
              <a:t>Evidence of gradual release of responsibility was noted across grade levels.  Implementation of gradual release was inconsistent across the building, with few observations of independent practice. </a:t>
            </a:r>
          </a:p>
          <a:p>
            <a:pPr marL="114300" indent="0" eaLnBrk="1" hangingPunct="1">
              <a:buFont typeface="Arial" charset="0"/>
              <a:buNone/>
            </a:pPr>
            <a:endParaRPr lang="en-US" altLang="en-US" dirty="0" smtClean="0"/>
          </a:p>
          <a:p>
            <a:pPr marL="114300" indent="0" eaLnBrk="1" hangingPunct="1">
              <a:buFont typeface="Arial" charset="0"/>
              <a:buNone/>
            </a:pPr>
            <a:r>
              <a:rPr lang="en-US" altLang="en-US" dirty="0" smtClean="0"/>
              <a:t>It was observed and discussed by the SIR team that staff appears to hold high expectations for student learning. </a:t>
            </a:r>
          </a:p>
          <a:p>
            <a:pPr marL="114300" indent="0" eaLnBrk="1" hangingPunct="1">
              <a:buFont typeface="Arial" charset="0"/>
              <a:buNone/>
            </a:pPr>
            <a:endParaRPr lang="en-US" altLang="en-US" dirty="0" smtClean="0"/>
          </a:p>
          <a:p>
            <a:pPr marL="114300" indent="0" eaLnBrk="1" hangingPunct="1">
              <a:buFont typeface="Arial" charset="0"/>
              <a:buNone/>
            </a:pPr>
            <a:endParaRPr lang="en-US" altLang="en-US" dirty="0" smtClean="0"/>
          </a:p>
          <a:p>
            <a:pPr marL="114300" indent="0" eaLnBrk="1" hangingPunct="1">
              <a:buFont typeface="Arial" charset="0"/>
              <a:buNone/>
            </a:pPr>
            <a:endParaRPr lang="en-US" altLang="en-US" dirty="0" smtClean="0"/>
          </a:p>
          <a:p>
            <a:pPr marL="114300" indent="0" eaLnBrk="1" hangingPunct="1">
              <a:buFont typeface="Arial" charset="0"/>
              <a:buNone/>
            </a:pPr>
            <a:endParaRPr lang="en-US" altLang="en-US" dirty="0" smtClean="0"/>
          </a:p>
          <a:p>
            <a:pPr marL="114300" indent="0" eaLnBrk="1" hangingPunct="1">
              <a:buFont typeface="Arial" charset="0"/>
              <a:buNone/>
            </a:pPr>
            <a:endParaRPr lang="en-US" altLang="en-US" dirty="0" smtClean="0"/>
          </a:p>
          <a:p>
            <a:pPr marL="114300" indent="0" eaLnBrk="1" hangingPunct="1">
              <a:buFont typeface="Arial" charset="0"/>
              <a:buNone/>
            </a:pPr>
            <a:endParaRPr lang="en-US" altLang="en-US" dirty="0" smtClean="0"/>
          </a:p>
        </p:txBody>
      </p:sp>
      <p:sp>
        <p:nvSpPr>
          <p:cNvPr id="18436" name="Date Placeholder 3"/>
          <p:cNvSpPr>
            <a:spLocks noGrp="1"/>
          </p:cNvSpPr>
          <p:nvPr>
            <p:ph type="dt"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3CFB99-BD49-4AA0-97BD-0A77C6A95D6D}" type="datetime1">
              <a:rPr lang="en-US" altLang="en-US" smtClean="0">
                <a:solidFill>
                  <a:srgbClr val="DFDCB7"/>
                </a:solidFill>
              </a:rPr>
              <a:pPr eaLnBrk="1" hangingPunct="1"/>
              <a:t>3/4/2014</a:t>
            </a:fld>
            <a:endParaRPr lang="en-US" altLang="en-US" smtClean="0">
              <a:solidFill>
                <a:srgbClr val="DFDCB7"/>
              </a:solidFill>
            </a:endParaRPr>
          </a:p>
        </p:txBody>
      </p:sp>
      <p:sp>
        <p:nvSpPr>
          <p:cNvPr id="18437" name="Slide Number Placeholder 4"/>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882A23-8D1C-402D-8DA6-6506F3ACF4D7}" type="slidenum">
              <a:rPr lang="en-US" altLang="en-US" smtClean="0">
                <a:solidFill>
                  <a:srgbClr val="FFFFFF"/>
                </a:solidFill>
              </a:rPr>
              <a:pPr eaLnBrk="1" hangingPunct="1"/>
              <a:t>6</a:t>
            </a:fld>
            <a:endParaRPr lang="en-US" altLang="en-US" smtClean="0">
              <a:solidFill>
                <a:srgbClr val="FFFFFF"/>
              </a:solidFill>
            </a:endParaRPr>
          </a:p>
        </p:txBody>
      </p:sp>
      <p:pic>
        <p:nvPicPr>
          <p:cNvPr id="1843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1219200"/>
            <a:ext cx="11398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954336" y="1905000"/>
            <a:ext cx="2013952" cy="646331"/>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b="1" spc="50" dirty="0">
                <a:ln w="11430"/>
                <a:solidFill>
                  <a:schemeClr val="tx1">
                    <a:lumMod val="90000"/>
                    <a:lumOff val="10000"/>
                  </a:schemeClr>
                </a:solidFill>
                <a:effectLst>
                  <a:outerShdw blurRad="38100" dist="38100" dir="2700000" algn="tl">
                    <a:srgbClr val="000000">
                      <a:alpha val="43137"/>
                    </a:srgbClr>
                  </a:outerShdw>
                </a:effectLst>
                <a:latin typeface="Verdana" pitchFamily="34" charset="0"/>
              </a:rPr>
              <a:t>Instructional </a:t>
            </a:r>
          </a:p>
          <a:p>
            <a:pPr algn="ctr" fontAlgn="base">
              <a:spcBef>
                <a:spcPct val="0"/>
              </a:spcBef>
              <a:spcAft>
                <a:spcPct val="0"/>
              </a:spcAft>
              <a:defRPr/>
            </a:pPr>
            <a:r>
              <a:rPr lang="en-US" b="1" spc="50" dirty="0">
                <a:ln w="11430"/>
                <a:solidFill>
                  <a:schemeClr val="tx1">
                    <a:lumMod val="90000"/>
                    <a:lumOff val="10000"/>
                  </a:schemeClr>
                </a:solidFill>
                <a:effectLst>
                  <a:outerShdw blurRad="38100" dist="38100" dir="2700000" algn="tl">
                    <a:srgbClr val="000000">
                      <a:alpha val="43137"/>
                    </a:srgbClr>
                  </a:outerShdw>
                </a:effectLst>
                <a:latin typeface="Verdana" pitchFamily="34" charset="0"/>
              </a:rPr>
              <a:t>Core</a:t>
            </a:r>
          </a:p>
        </p:txBody>
      </p:sp>
    </p:spTree>
    <p:extLst>
      <p:ext uri="{BB962C8B-B14F-4D97-AF65-F5344CB8AC3E}">
        <p14:creationId xmlns:p14="http://schemas.microsoft.com/office/powerpoint/2010/main" val="2610335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2_Concours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6.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10.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11.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12.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2.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3.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4.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5.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6.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7.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8.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9.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otalTime>17</TotalTime>
  <Words>558</Words>
  <Application>Microsoft Office PowerPoint</Application>
  <PresentationFormat>On-screen Show (4:3)</PresentationFormat>
  <Paragraphs>75</Paragraphs>
  <Slides>6</Slides>
  <Notes>3</Notes>
  <HiddenSlides>0</HiddenSlides>
  <MMClips>0</MMClips>
  <ScaleCrop>false</ScaleCrop>
  <HeadingPairs>
    <vt:vector size="4" baseType="variant">
      <vt:variant>
        <vt:lpstr>Theme</vt:lpstr>
      </vt:variant>
      <vt:variant>
        <vt:i4>6</vt:i4>
      </vt:variant>
      <vt:variant>
        <vt:lpstr>Slide Titles</vt:lpstr>
      </vt:variant>
      <vt:variant>
        <vt:i4>6</vt:i4>
      </vt:variant>
    </vt:vector>
  </HeadingPairs>
  <TitlesOfParts>
    <vt:vector size="12" baseType="lpstr">
      <vt:lpstr>Concourse</vt:lpstr>
      <vt:lpstr>1_Concourse</vt:lpstr>
      <vt:lpstr>2_Concourse</vt:lpstr>
      <vt:lpstr>Office Theme</vt:lpstr>
      <vt:lpstr>Adjacency</vt:lpstr>
      <vt:lpstr>1_Adjacency</vt:lpstr>
      <vt:lpstr>SIR Observation Preparation and Report Examples</vt:lpstr>
      <vt:lpstr>PowerPoint Presentation</vt:lpstr>
      <vt:lpstr>Problem of Practice:   First Good Instruction </vt:lpstr>
      <vt:lpstr>Support for Originality: Multiple Avenues of Learning</vt:lpstr>
      <vt:lpstr>Sample Data Display: 37 students were asked to explain what they were doing and why.</vt:lpstr>
      <vt:lpstr>Evidence of Explicit Instruction</vt:lpstr>
    </vt:vector>
  </TitlesOfParts>
  <Company>CGRESD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SIR Observation Preparation and Report Examples</dc:title>
  <dc:creator>user</dc:creator>
  <cp:lastModifiedBy>user</cp:lastModifiedBy>
  <cp:revision>3</cp:revision>
  <dcterms:created xsi:type="dcterms:W3CDTF">2014-03-04T14:30:53Z</dcterms:created>
  <dcterms:modified xsi:type="dcterms:W3CDTF">2014-03-04T19:53:22Z</dcterms:modified>
</cp:coreProperties>
</file>