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8"/>
  </p:notesMasterIdLst>
  <p:handoutMasterIdLst>
    <p:handoutMasterId r:id="rId9"/>
  </p:handoutMasterIdLst>
  <p:sldIdLst>
    <p:sldId id="256" r:id="rId2"/>
    <p:sldId id="258" r:id="rId3"/>
    <p:sldId id="259" r:id="rId4"/>
    <p:sldId id="260" r:id="rId5"/>
    <p:sldId id="262" r:id="rId6"/>
    <p:sldId id="263" r:id="rId7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19" tIns="46660" rIns="93319" bIns="4666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19" tIns="46660" rIns="93319" bIns="46660" rtlCol="0"/>
          <a:lstStyle>
            <a:lvl1pPr algn="r">
              <a:defRPr sz="1200"/>
            </a:lvl1pPr>
          </a:lstStyle>
          <a:p>
            <a:fld id="{88A829FE-934E-4E21-BC77-33395F9B0F6E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19" tIns="46660" rIns="93319" bIns="4666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19" tIns="46660" rIns="93319" bIns="46660" rtlCol="0" anchor="b"/>
          <a:lstStyle>
            <a:lvl1pPr algn="r">
              <a:defRPr sz="1200"/>
            </a:lvl1pPr>
          </a:lstStyle>
          <a:p>
            <a:fld id="{CA4B1CC7-D3C7-44E9-B8B9-9E1C8279B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7514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19" tIns="46660" rIns="93319" bIns="4666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19" tIns="46660" rIns="93319" bIns="46660" rtlCol="0"/>
          <a:lstStyle>
            <a:lvl1pPr algn="r">
              <a:defRPr sz="1200"/>
            </a:lvl1pPr>
          </a:lstStyle>
          <a:p>
            <a:fld id="{5604C3DD-6082-4EAA-B259-9FBDC223C679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9" tIns="46660" rIns="93319" bIns="4666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19" tIns="46660" rIns="93319" bIns="4666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19" tIns="46660" rIns="93319" bIns="4666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19" tIns="46660" rIns="93319" bIns="46660" rtlCol="0" anchor="b"/>
          <a:lstStyle>
            <a:lvl1pPr algn="r">
              <a:defRPr sz="1200"/>
            </a:lvl1pPr>
          </a:lstStyle>
          <a:p>
            <a:fld id="{98D064F5-596C-4644-B1A4-A19B778CD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907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Explain what TWC</a:t>
            </a:r>
            <a:r>
              <a:rPr lang="en-US" baseline="0" dirty="0" smtClean="0"/>
              <a:t> and HIP are.  Goal to make our communities more healthy.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064F5-596C-4644-B1A4-A19B778CD6A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988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34FF7-FFA3-4A2A-B624-5B627EC08959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C89850-052A-497E-9834-AD7B1983B67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34FF7-FFA3-4A2A-B624-5B627EC08959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89850-052A-497E-9834-AD7B1983B6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34FF7-FFA3-4A2A-B624-5B627EC08959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89850-052A-497E-9834-AD7B1983B6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3734FF7-FFA3-4A2A-B624-5B627EC08959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6C89850-052A-497E-9834-AD7B1983B67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34FF7-FFA3-4A2A-B624-5B627EC08959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C89850-052A-497E-9834-AD7B1983B67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F3734FF7-FFA3-4A2A-B624-5B627EC08959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6C89850-052A-497E-9834-AD7B1983B679}" type="slidenum">
              <a:rPr lang="en-US" smtClean="0"/>
              <a:t>‹#›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F3734FF7-FFA3-4A2A-B624-5B627EC08959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C6C89850-052A-497E-9834-AD7B1983B679}" type="slidenum">
              <a:rPr lang="en-US" smtClean="0"/>
              <a:t>‹#›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34FF7-FFA3-4A2A-B624-5B627EC08959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C89850-052A-497E-9834-AD7B1983B679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34FF7-FFA3-4A2A-B624-5B627EC08959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C89850-052A-497E-9834-AD7B1983B67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F3734FF7-FFA3-4A2A-B624-5B627EC08959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6C89850-052A-497E-9834-AD7B1983B679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3734FF7-FFA3-4A2A-B624-5B627EC08959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6C89850-052A-497E-9834-AD7B1983B67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F3734FF7-FFA3-4A2A-B624-5B627EC08959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C6C89850-052A-497E-9834-AD7B1983B67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kile@cmdhd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2362200"/>
          </a:xfrm>
        </p:spPr>
        <p:txBody>
          <a:bodyPr>
            <a:noAutofit/>
          </a:bodyPr>
          <a:lstStyle/>
          <a:p>
            <a:r>
              <a:rPr lang="en-US" sz="2400" dirty="0" smtClean="0"/>
              <a:t>Sarah M. Kile</a:t>
            </a:r>
          </a:p>
          <a:p>
            <a:r>
              <a:rPr lang="en-US" sz="1600" dirty="0" smtClean="0"/>
              <a:t>Central Michigan District Health Department</a:t>
            </a:r>
          </a:p>
          <a:p>
            <a:r>
              <a:rPr lang="en-US" sz="1600" dirty="0" smtClean="0">
                <a:hlinkClick r:id="rId3"/>
              </a:rPr>
              <a:t>skile@cmdhd.org</a:t>
            </a:r>
            <a:endParaRPr lang="en-US" sz="1600" dirty="0" smtClean="0"/>
          </a:p>
          <a:p>
            <a:r>
              <a:rPr lang="en-US" sz="1600" dirty="0" smtClean="0"/>
              <a:t>(989)426-9431 ext. 8330</a:t>
            </a:r>
            <a:endParaRPr lang="en-US" sz="1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Backpacks in Clare and Gladwin Counties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5740" y="3733800"/>
            <a:ext cx="4125860" cy="278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4966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The </a:t>
            </a:r>
            <a:r>
              <a:rPr lang="en-US" sz="2800" dirty="0"/>
              <a:t>program provides children who are at-risk of hunger, nutritious food every weekend throughout the school </a:t>
            </a:r>
            <a:r>
              <a:rPr lang="en-US" sz="2800" dirty="0" smtClean="0"/>
              <a:t>year.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Costs only $100 per student, for the entire school year (must be ordered in groups of 24 in Gladwin County).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it?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038600"/>
            <a:ext cx="2457450" cy="3707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1769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At least 25% of our children live in poverty and suffer from not always knowing where their next meal is coming from.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When a young person does not eat they can not learn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need?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357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8334374" cy="4724400"/>
          </a:xfrm>
        </p:spPr>
        <p:txBody>
          <a:bodyPr>
            <a:noAutofit/>
          </a:bodyPr>
          <a:lstStyle/>
          <a:p>
            <a:r>
              <a:rPr lang="en-US" sz="2400" dirty="0" smtClean="0"/>
              <a:t>Volunteers </a:t>
            </a:r>
            <a:r>
              <a:rPr lang="en-US" sz="2400" dirty="0"/>
              <a:t>and site personnel are essential in order to have a successful Backpack Program. Helpers will be involved in each of the following steps.</a:t>
            </a:r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Receiving the food delivery.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Breaking down cases into individual units.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Distributing the food into the backpacks according to the site instructions.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Distributing the backpacks to the children.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Collecting backpacks the following week for another cycle.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does it work?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629400" y="6324600"/>
            <a:ext cx="2362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www.fbem.org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478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For each school in Clare and Gladwin Counties we need:</a:t>
            </a:r>
          </a:p>
          <a:p>
            <a:r>
              <a:rPr lang="en-US" sz="2400" dirty="0" smtClean="0"/>
              <a:t>	Minimum of $2,400 per year per school</a:t>
            </a:r>
          </a:p>
          <a:p>
            <a:pPr marL="0" lvl="1" indent="0">
              <a:spcBef>
                <a:spcPts val="1200"/>
              </a:spcBef>
              <a:buClr>
                <a:schemeClr val="accent5"/>
              </a:buClr>
              <a:buNone/>
            </a:pPr>
            <a:r>
              <a:rPr lang="en-US" sz="2400" dirty="0" smtClean="0"/>
              <a:t>	A Partner / Coordination Organization</a:t>
            </a:r>
          </a:p>
          <a:p>
            <a:pPr lvl="6">
              <a:spcBef>
                <a:spcPts val="1200"/>
              </a:spcBef>
              <a:buClr>
                <a:schemeClr val="accent5"/>
              </a:buClr>
            </a:pPr>
            <a:r>
              <a:rPr lang="en-US" sz="1800" dirty="0" smtClean="0"/>
              <a:t>We do not want this project to go away, based on funding from to our organizations</a:t>
            </a:r>
          </a:p>
          <a:p>
            <a:pPr marL="0" lvl="1" indent="0">
              <a:spcBef>
                <a:spcPts val="1200"/>
              </a:spcBef>
              <a:buClr>
                <a:schemeClr val="accent5"/>
              </a:buClr>
              <a:buNone/>
            </a:pPr>
            <a:r>
              <a:rPr lang="en-US" sz="2400" dirty="0" smtClean="0"/>
              <a:t>	A Fiduciary </a:t>
            </a:r>
          </a:p>
          <a:p>
            <a:pPr lvl="6">
              <a:spcBef>
                <a:spcPts val="1200"/>
              </a:spcBef>
              <a:buClr>
                <a:schemeClr val="accent5"/>
              </a:buClr>
            </a:pPr>
            <a:r>
              <a:rPr lang="en-US" sz="1800" dirty="0" smtClean="0"/>
              <a:t>Take in donations </a:t>
            </a:r>
          </a:p>
          <a:p>
            <a:pPr lvl="6">
              <a:spcBef>
                <a:spcPts val="1200"/>
              </a:spcBef>
              <a:buClr>
                <a:schemeClr val="accent5"/>
              </a:buClr>
            </a:pPr>
            <a:r>
              <a:rPr lang="en-US" sz="1800" dirty="0" smtClean="0"/>
              <a:t>Write checks to pay food banks for the services</a:t>
            </a:r>
          </a:p>
          <a:p>
            <a:r>
              <a:rPr lang="en-US" sz="2400" dirty="0" smtClean="0"/>
              <a:t>	Volunteer Coordination</a:t>
            </a:r>
          </a:p>
          <a:p>
            <a:r>
              <a:rPr lang="en-US" sz="2400" dirty="0" smtClean="0"/>
              <a:t>	A Room in Each School</a:t>
            </a:r>
          </a:p>
          <a:p>
            <a:endParaRPr lang="en-US" dirty="0" smtClean="0"/>
          </a:p>
          <a:p>
            <a:endParaRPr lang="en-US" dirty="0" smtClean="0"/>
          </a:p>
          <a:p>
            <a:pPr lvl="1" indent="0">
              <a:buNone/>
            </a:pPr>
            <a:endParaRPr lang="en-US" dirty="0" smtClean="0"/>
          </a:p>
          <a:p>
            <a:pPr marL="514350" lvl="1" indent="-342900">
              <a:buAutoNum type="arabicPeriod" startAt="2"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we need?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417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800" b="1" dirty="0" smtClean="0"/>
              <a:t>Our HIP workgroup will provide: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At least two fundraisers every year (most likely more).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Health Improvement information for backpacks at least monthly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Support!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Promotion!</a:t>
            </a:r>
          </a:p>
          <a:p>
            <a:endParaRPr lang="en-US" sz="24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will HIP Provide?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8410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TC101790491[[fn=Mylar]]</Template>
  <TotalTime>114</TotalTime>
  <Words>246</Words>
  <Application>Microsoft Office PowerPoint</Application>
  <PresentationFormat>On-screen Show (4:3)</PresentationFormat>
  <Paragraphs>41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Mylar</vt:lpstr>
      <vt:lpstr>Backpacks in Clare and Gladwin Counties</vt:lpstr>
      <vt:lpstr>What is it?</vt:lpstr>
      <vt:lpstr>What is the need?</vt:lpstr>
      <vt:lpstr>How does it work?</vt:lpstr>
      <vt:lpstr>What do we need?</vt:lpstr>
      <vt:lpstr>What will HIP Provide?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Backpacks in Clare and Gladwin Counties</dc:title>
  <dc:creator>Sarah Kile</dc:creator>
  <cp:lastModifiedBy>User</cp:lastModifiedBy>
  <cp:revision>9</cp:revision>
  <cp:lastPrinted>2014-02-26T17:02:50Z</cp:lastPrinted>
  <dcterms:created xsi:type="dcterms:W3CDTF">2014-02-10T14:24:51Z</dcterms:created>
  <dcterms:modified xsi:type="dcterms:W3CDTF">2014-02-26T17:03:14Z</dcterms:modified>
</cp:coreProperties>
</file>