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9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3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4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3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0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0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8A8A-0BEC-45E2-B469-04EE9222B5B8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2DEE-4FF5-4394-AD73-EF6759B5A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0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69965"/>
              </p:ext>
            </p:extLst>
          </p:nvPr>
        </p:nvGraphicFramePr>
        <p:xfrm>
          <a:off x="381000" y="1676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r>
                        <a:rPr lang="en-US" sz="3600" baseline="30000" dirty="0" smtClean="0"/>
                        <a:t>rd</a:t>
                      </a:r>
                      <a:r>
                        <a:rPr lang="en-US" sz="3600" dirty="0" smtClean="0"/>
                        <a:t> Grade Reading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Economically Disadvantaged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Students with Disabilities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growth we have seen over the last three years, how long will it take CGRESD to get to 85% proficiency?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080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43981"/>
              </p:ext>
            </p:extLst>
          </p:nvPr>
        </p:nvGraphicFramePr>
        <p:xfrm>
          <a:off x="381000" y="1676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r>
                        <a:rPr lang="en-US" sz="3600" baseline="30000" dirty="0" smtClean="0"/>
                        <a:t>rd</a:t>
                      </a:r>
                      <a:r>
                        <a:rPr lang="en-US" sz="3600" dirty="0" smtClean="0"/>
                        <a:t> Grade Reading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Economically Disadvantaged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Students with Disabilities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 years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growth we have seen over the last three years, how long will it take CGRESD to get to 85% proficiency?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037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710374"/>
              </p:ext>
            </p:extLst>
          </p:nvPr>
        </p:nvGraphicFramePr>
        <p:xfrm>
          <a:off x="381000" y="1676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r>
                        <a:rPr lang="en-US" sz="3600" baseline="30000" dirty="0" smtClean="0"/>
                        <a:t>rd</a:t>
                      </a:r>
                      <a:r>
                        <a:rPr lang="en-US" sz="3600" dirty="0" smtClean="0"/>
                        <a:t> Grade Math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Economically Disadvantaged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Students with Disabilities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 years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growth we have seen over the last three years, how long will it take CGRESD to get to 85% proficiency?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539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927566"/>
              </p:ext>
            </p:extLst>
          </p:nvPr>
        </p:nvGraphicFramePr>
        <p:xfrm>
          <a:off x="381000" y="1676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 Reading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Economically Disadvantaged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Students with Disabilities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 years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growth we have seen over the last three years, how long will it take CGRESD to get to 85% proficiency?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768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3792"/>
              </p:ext>
            </p:extLst>
          </p:nvPr>
        </p:nvGraphicFramePr>
        <p:xfrm>
          <a:off x="381000" y="1676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 Math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177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Economically Disadvantaged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181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Students with Disabilities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2340 years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growth we have seen over the last three years, how long will it take CGRESD to get to 85% proficiency?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720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055602"/>
              </p:ext>
            </p:extLst>
          </p:nvPr>
        </p:nvGraphicFramePr>
        <p:xfrm>
          <a:off x="381000" y="1676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11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 Reading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27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Economically Disadvantaged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79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Students with Disabilities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101 years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growth we have seen over the last three years, how long will it take CGRESD to get to 85% proficiency?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3808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71156"/>
              </p:ext>
            </p:extLst>
          </p:nvPr>
        </p:nvGraphicFramePr>
        <p:xfrm>
          <a:off x="381000" y="1676400"/>
          <a:ext cx="81534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11</a:t>
                      </a:r>
                      <a:r>
                        <a:rPr lang="en-US" sz="3600" baseline="30000" dirty="0" smtClean="0"/>
                        <a:t>th</a:t>
                      </a:r>
                      <a:r>
                        <a:rPr lang="en-US" sz="3600" dirty="0" smtClean="0"/>
                        <a:t> Grade Math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All Students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514 years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Economically Disadvantaged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??? Years (scores dropped)</a:t>
                      </a:r>
                      <a:endParaRPr lang="en-US" sz="28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Students with Disabilities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180 years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86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the growth we have seen over the last three years, how long will it take CGRESD to get to 85% proficiency?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768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CGRESD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2013-10-10T13:56:19Z</dcterms:created>
  <dcterms:modified xsi:type="dcterms:W3CDTF">2013-10-10T14:17:10Z</dcterms:modified>
</cp:coreProperties>
</file>