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59" r:id="rId3"/>
    <p:sldId id="289" r:id="rId4"/>
    <p:sldId id="286" r:id="rId5"/>
    <p:sldId id="291" r:id="rId6"/>
    <p:sldId id="292" r:id="rId7"/>
    <p:sldId id="281" r:id="rId8"/>
    <p:sldId id="293" r:id="rId9"/>
    <p:sldId id="282" r:id="rId10"/>
    <p:sldId id="275" r:id="rId11"/>
    <p:sldId id="268" r:id="rId12"/>
    <p:sldId id="283" r:id="rId13"/>
    <p:sldId id="294" r:id="rId14"/>
    <p:sldId id="29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84"/>
            <p14:sldId id="259"/>
          </p14:sldIdLst>
        </p14:section>
        <p14:section name="Overview and Objectives" id="{ABA716BF-3A5C-4ADB-94C9-CFEF84EBA240}">
          <p14:sldIdLst>
            <p14:sldId id="289"/>
            <p14:sldId id="286"/>
            <p14:sldId id="291"/>
            <p14:sldId id="292"/>
            <p14:sldId id="281"/>
            <p14:sldId id="293"/>
            <p14:sldId id="282"/>
            <p14:sldId id="275"/>
            <p14:sldId id="268"/>
            <p14:sldId id="283"/>
            <p14:sldId id="294"/>
            <p14:sldId id="295"/>
            <p14:sldId id="27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3" d="100"/>
          <a:sy n="6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39985A7-D6CF-4AE2-85BB-D36A83FED8B4}">
      <dgm:prSet/>
      <dgm:spPr>
        <a:solidFill>
          <a:schemeClr val="accent3"/>
        </a:solidFill>
      </dgm:spPr>
      <dgm:t>
        <a:bodyPr/>
        <a:lstStyle/>
        <a:p>
          <a:pPr algn="l"/>
          <a:r>
            <a:rPr lang="en-US" dirty="0" smtClean="0"/>
            <a:t>1 Instruction &amp; Intervention</a:t>
          </a:r>
          <a:endParaRPr lang="en-US" dirty="0"/>
        </a:p>
      </dgm:t>
    </dgm:pt>
    <dgm:pt modelId="{08DA2449-97EB-484B-8F85-47A8C4A5F723}" type="parTrans" cxnId="{723EA13E-9735-4633-8196-4CB89AEFBCDC}">
      <dgm:prSet/>
      <dgm:spPr/>
      <dgm:t>
        <a:bodyPr/>
        <a:lstStyle/>
        <a:p>
          <a:endParaRPr lang="en-US"/>
        </a:p>
      </dgm:t>
    </dgm:pt>
    <dgm:pt modelId="{A5F0B909-FE51-4385-8B3E-8409B38D46CD}" type="sibTrans" cxnId="{723EA13E-9735-4633-8196-4CB89AEFBCDC}">
      <dgm:prSet/>
      <dgm:spPr/>
      <dgm:t>
        <a:bodyPr/>
        <a:lstStyle/>
        <a:p>
          <a:endParaRPr lang="en-US"/>
        </a:p>
      </dgm:t>
    </dgm:pt>
    <dgm:pt modelId="{620F09D4-ED45-4632-8008-E872A738048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400" b="0" dirty="0"/>
            <a:t>Implement effective instruction for all children</a:t>
          </a:r>
          <a:endParaRPr lang="en-US" sz="1400" b="0" dirty="0"/>
        </a:p>
      </dgm:t>
    </dgm:pt>
    <dgm:pt modelId="{65DEFCE4-0F64-45EB-B5D6-9CD776A12F43}" type="parTrans" cxnId="{78064009-B7FA-40AA-8E29-2AD1A4ECD00D}">
      <dgm:prSet/>
      <dgm:spPr/>
      <dgm:t>
        <a:bodyPr/>
        <a:lstStyle/>
        <a:p>
          <a:endParaRPr lang="en-US"/>
        </a:p>
      </dgm:t>
    </dgm:pt>
    <dgm:pt modelId="{4DFCBDB0-9D37-479E-A517-BDC1A2D479FC}" type="sibTrans" cxnId="{78064009-B7FA-40AA-8E29-2AD1A4ECD00D}">
      <dgm:prSet/>
      <dgm:spPr/>
      <dgm:t>
        <a:bodyPr/>
        <a:lstStyle/>
        <a:p>
          <a:endParaRPr lang="en-US"/>
        </a:p>
      </dgm:t>
    </dgm:pt>
    <dgm:pt modelId="{CC9A38D0-F8BC-43C2-ACA0-588509F26A2B}">
      <dgm:prSet/>
      <dgm:spPr>
        <a:solidFill>
          <a:schemeClr val="accent3"/>
        </a:solidFill>
      </dgm:spPr>
      <dgm:t>
        <a:bodyPr/>
        <a:lstStyle/>
        <a:p>
          <a:pPr algn="l"/>
          <a:r>
            <a:rPr lang="en-US" dirty="0" smtClean="0"/>
            <a:t>2 Instruction &amp; Intervention</a:t>
          </a:r>
          <a:endParaRPr lang="en-US" dirty="0"/>
        </a:p>
      </dgm:t>
    </dgm:pt>
    <dgm:pt modelId="{577A2283-4A54-4A8A-B09C-DD72B489B686}" type="parTrans" cxnId="{9ACD815F-ED9A-4B5E-A970-552BCF83CE30}">
      <dgm:prSet/>
      <dgm:spPr/>
      <dgm:t>
        <a:bodyPr/>
        <a:lstStyle/>
        <a:p>
          <a:endParaRPr lang="en-US"/>
        </a:p>
      </dgm:t>
    </dgm:pt>
    <dgm:pt modelId="{4F0D3354-01D7-427F-83F0-E43040CAF136}" type="sibTrans" cxnId="{9ACD815F-ED9A-4B5E-A970-552BCF83CE30}">
      <dgm:prSet/>
      <dgm:spPr/>
      <dgm:t>
        <a:bodyPr/>
        <a:lstStyle/>
        <a:p>
          <a:endParaRPr lang="en-US"/>
        </a:p>
      </dgm:t>
    </dgm:pt>
    <dgm:pt modelId="{9D0F02E4-17BF-4F89-BE8A-1F23B81BACA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400" b="0" dirty="0"/>
            <a:t>Intervene early</a:t>
          </a:r>
          <a:endParaRPr lang="en-US" sz="1400" b="0" dirty="0"/>
        </a:p>
      </dgm:t>
    </dgm:pt>
    <dgm:pt modelId="{06A5DB8D-7C94-4D86-A114-AEA96C2EA828}" type="parTrans" cxnId="{116D48E0-FE0F-4095-8F45-AEF07F6034B3}">
      <dgm:prSet/>
      <dgm:spPr/>
      <dgm:t>
        <a:bodyPr/>
        <a:lstStyle/>
        <a:p>
          <a:endParaRPr lang="en-US"/>
        </a:p>
      </dgm:t>
    </dgm:pt>
    <dgm:pt modelId="{C85C86C8-A050-460B-8215-2C5A81557058}" type="sibTrans" cxnId="{116D48E0-FE0F-4095-8F45-AEF07F6034B3}">
      <dgm:prSet/>
      <dgm:spPr/>
      <dgm:t>
        <a:bodyPr/>
        <a:lstStyle/>
        <a:p>
          <a:endParaRPr lang="en-US"/>
        </a:p>
      </dgm:t>
    </dgm:pt>
    <dgm:pt modelId="{444EE617-405D-454C-8F7D-D302E35A052F}">
      <dgm:prSet/>
      <dgm:spPr>
        <a:solidFill>
          <a:schemeClr val="accent3"/>
        </a:solidFill>
      </dgm:spPr>
      <dgm:t>
        <a:bodyPr/>
        <a:lstStyle/>
        <a:p>
          <a:pPr algn="l"/>
          <a:r>
            <a:rPr lang="en-US" dirty="0" smtClean="0"/>
            <a:t>3 Instruction &amp; Intervention</a:t>
          </a:r>
          <a:endParaRPr lang="en-US" dirty="0"/>
        </a:p>
      </dgm:t>
    </dgm:pt>
    <dgm:pt modelId="{D83D2508-7F1C-4CDC-98F1-E20A80A04D0F}" type="parTrans" cxnId="{B4661431-3BA6-4B95-AE5F-CD2AE75671BA}">
      <dgm:prSet/>
      <dgm:spPr/>
      <dgm:t>
        <a:bodyPr/>
        <a:lstStyle/>
        <a:p>
          <a:endParaRPr lang="en-US"/>
        </a:p>
      </dgm:t>
    </dgm:pt>
    <dgm:pt modelId="{F2CAFEF8-2510-464B-A64E-5FB10C02FA77}" type="sibTrans" cxnId="{B4661431-3BA6-4B95-AE5F-CD2AE75671BA}">
      <dgm:prSet/>
      <dgm:spPr/>
      <dgm:t>
        <a:bodyPr/>
        <a:lstStyle/>
        <a:p>
          <a:endParaRPr lang="en-US"/>
        </a:p>
      </dgm:t>
    </dgm:pt>
    <dgm:pt modelId="{99F97633-E85C-4605-B4FF-C72866B9C77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Provide multi-tiered model of instruction and intervention</a:t>
          </a:r>
          <a:endParaRPr lang="en-US" dirty="0"/>
        </a:p>
      </dgm:t>
    </dgm:pt>
    <dgm:pt modelId="{E0BB496C-057A-4623-8958-5D7E6510201B}" type="parTrans" cxnId="{C2ECF83F-5B5F-4634-9133-3B11F959A534}">
      <dgm:prSet/>
      <dgm:spPr/>
      <dgm:t>
        <a:bodyPr/>
        <a:lstStyle/>
        <a:p>
          <a:endParaRPr lang="en-US"/>
        </a:p>
      </dgm:t>
    </dgm:pt>
    <dgm:pt modelId="{988AE9FD-3D0C-40F2-AE0B-DA87008C40B5}" type="sibTrans" cxnId="{C2ECF83F-5B5F-4634-9133-3B11F959A534}">
      <dgm:prSet/>
      <dgm:spPr/>
      <dgm:t>
        <a:bodyPr/>
        <a:lstStyle/>
        <a:p>
          <a:endParaRPr lang="en-US"/>
        </a:p>
      </dgm:t>
    </dgm:pt>
    <dgm:pt modelId="{AFE59715-389F-46CC-BBF1-3C5E6C7622F1}">
      <dgm:prSet/>
      <dgm:spPr>
        <a:solidFill>
          <a:schemeClr val="accent5"/>
        </a:solidFill>
      </dgm:spPr>
      <dgm:t>
        <a:bodyPr/>
        <a:lstStyle/>
        <a:p>
          <a:pPr algn="l"/>
          <a:r>
            <a:rPr lang="en-US" dirty="0" smtClean="0"/>
            <a:t>4 Problem Solving</a:t>
          </a:r>
          <a:endParaRPr lang="en-US" dirty="0"/>
        </a:p>
      </dgm:t>
    </dgm:pt>
    <dgm:pt modelId="{578864BC-1356-45A5-A95F-5727F78C514F}" type="parTrans" cxnId="{13C4A815-9448-4195-A093-EABEE3A3B759}">
      <dgm:prSet/>
      <dgm:spPr/>
      <dgm:t>
        <a:bodyPr/>
        <a:lstStyle/>
        <a:p>
          <a:endParaRPr lang="en-US"/>
        </a:p>
      </dgm:t>
    </dgm:pt>
    <dgm:pt modelId="{51AA5AB8-D938-459D-9176-963A61821047}" type="sibTrans" cxnId="{13C4A815-9448-4195-A093-EABEE3A3B759}">
      <dgm:prSet/>
      <dgm:spPr/>
      <dgm:t>
        <a:bodyPr/>
        <a:lstStyle/>
        <a:p>
          <a:endParaRPr lang="en-US"/>
        </a:p>
      </dgm:t>
    </dgm:pt>
    <dgm:pt modelId="{5EE336D3-5395-4A84-967B-0749DF931B6E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Utilize a collaborative problem solving model</a:t>
          </a:r>
          <a:endParaRPr lang="en-US" dirty="0"/>
        </a:p>
      </dgm:t>
    </dgm:pt>
    <dgm:pt modelId="{3F785FA7-FC3D-4216-B53E-C43511187770}" type="parTrans" cxnId="{247B5EF9-FE6A-4B28-915A-79152A211919}">
      <dgm:prSet/>
      <dgm:spPr/>
      <dgm:t>
        <a:bodyPr/>
        <a:lstStyle/>
        <a:p>
          <a:endParaRPr lang="en-US"/>
        </a:p>
      </dgm:t>
    </dgm:pt>
    <dgm:pt modelId="{812D82BF-A673-4DE2-A689-387187CB34E3}" type="sibTrans" cxnId="{247B5EF9-FE6A-4B28-915A-79152A211919}">
      <dgm:prSet/>
      <dgm:spPr/>
      <dgm:t>
        <a:bodyPr/>
        <a:lstStyle/>
        <a:p>
          <a:endParaRPr lang="en-US"/>
        </a:p>
      </dgm:t>
    </dgm:pt>
    <dgm:pt modelId="{4BB0ECD5-D82D-43D9-9A79-4F9776FC54ED}">
      <dgm:prSet/>
      <dgm:spPr>
        <a:solidFill>
          <a:schemeClr val="accent4"/>
        </a:solidFill>
      </dgm:spPr>
      <dgm:t>
        <a:bodyPr/>
        <a:lstStyle/>
        <a:p>
          <a:pPr algn="l"/>
          <a:r>
            <a:rPr lang="en-US" dirty="0" smtClean="0"/>
            <a:t>5 Evidence-based Practices</a:t>
          </a:r>
          <a:endParaRPr lang="en-US" dirty="0"/>
        </a:p>
      </dgm:t>
    </dgm:pt>
    <dgm:pt modelId="{64A35D8E-19A7-43D0-9909-9B35D20D4C85}" type="parTrans" cxnId="{0C15CE88-6106-4972-ACF8-C0E4C9A7AB25}">
      <dgm:prSet/>
      <dgm:spPr/>
      <dgm:t>
        <a:bodyPr/>
        <a:lstStyle/>
        <a:p>
          <a:endParaRPr lang="en-US"/>
        </a:p>
      </dgm:t>
    </dgm:pt>
    <dgm:pt modelId="{82D4E30E-D57D-4DEF-9EF4-B06D2A6FE52A}" type="sibTrans" cxnId="{0C15CE88-6106-4972-ACF8-C0E4C9A7AB25}">
      <dgm:prSet/>
      <dgm:spPr/>
      <dgm:t>
        <a:bodyPr/>
        <a:lstStyle/>
        <a:p>
          <a:endParaRPr lang="en-US"/>
        </a:p>
      </dgm:t>
    </dgm:pt>
    <dgm:pt modelId="{5006B3E0-31EB-4776-8EDD-A70AFBB22573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0" dirty="0"/>
            <a:t>Assure research-based core curriculum</a:t>
          </a:r>
          <a:endParaRPr lang="en-US" sz="1400" b="0" dirty="0"/>
        </a:p>
      </dgm:t>
    </dgm:pt>
    <dgm:pt modelId="{350FC84B-A4AA-4074-ABD3-11BED59D3F19}" type="parTrans" cxnId="{FAFBF4D0-1148-4D53-AAED-3D917A7467A8}">
      <dgm:prSet/>
      <dgm:spPr/>
      <dgm:t>
        <a:bodyPr/>
        <a:lstStyle/>
        <a:p>
          <a:endParaRPr lang="en-US"/>
        </a:p>
      </dgm:t>
    </dgm:pt>
    <dgm:pt modelId="{DFD4564B-5B68-48D8-A4B0-8FB48017BD39}" type="sibTrans" cxnId="{FAFBF4D0-1148-4D53-AAED-3D917A7467A8}">
      <dgm:prSet/>
      <dgm:spPr/>
      <dgm:t>
        <a:bodyPr/>
        <a:lstStyle/>
        <a:p>
          <a:endParaRPr lang="en-US"/>
        </a:p>
      </dgm:t>
    </dgm:pt>
    <dgm:pt modelId="{6C567E1B-5F59-4DB9-A705-593ADDDD4957}">
      <dgm:prSet/>
      <dgm:spPr>
        <a:solidFill>
          <a:schemeClr val="accent4"/>
        </a:solidFill>
      </dgm:spPr>
      <dgm:t>
        <a:bodyPr/>
        <a:lstStyle/>
        <a:p>
          <a:pPr algn="l"/>
          <a:r>
            <a:rPr lang="en-US" dirty="0" smtClean="0"/>
            <a:t>6 Evidence-based Practices</a:t>
          </a:r>
          <a:endParaRPr lang="en-US" dirty="0"/>
        </a:p>
      </dgm:t>
    </dgm:pt>
    <dgm:pt modelId="{308CBFF4-0636-44DC-83AD-7A6D36734539}" type="parTrans" cxnId="{2E74826C-70D8-4AE7-84FF-864573342651}">
      <dgm:prSet/>
      <dgm:spPr/>
      <dgm:t>
        <a:bodyPr/>
        <a:lstStyle/>
        <a:p>
          <a:endParaRPr lang="en-US"/>
        </a:p>
      </dgm:t>
    </dgm:pt>
    <dgm:pt modelId="{0CBAC547-56BB-452F-A699-5FEE4E3089F6}" type="sibTrans" cxnId="{2E74826C-70D8-4AE7-84FF-864573342651}">
      <dgm:prSet/>
      <dgm:spPr/>
      <dgm:t>
        <a:bodyPr/>
        <a:lstStyle/>
        <a:p>
          <a:endParaRPr lang="en-US"/>
        </a:p>
      </dgm:t>
    </dgm:pt>
    <dgm:pt modelId="{4973843D-8A25-4368-AD3B-60464401B45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0" dirty="0"/>
            <a:t>Implement research-based, valid interventions and instruction</a:t>
          </a:r>
          <a:endParaRPr lang="en-US" sz="1400" b="0" dirty="0"/>
        </a:p>
      </dgm:t>
    </dgm:pt>
    <dgm:pt modelId="{2A2825D6-5A6D-4B68-8D09-D8C199F641E8}" type="parTrans" cxnId="{51835A59-F0BA-4C06-AC77-F9FFE965AF8F}">
      <dgm:prSet/>
      <dgm:spPr/>
      <dgm:t>
        <a:bodyPr/>
        <a:lstStyle/>
        <a:p>
          <a:endParaRPr lang="en-US"/>
        </a:p>
      </dgm:t>
    </dgm:pt>
    <dgm:pt modelId="{69EC3079-317C-45CF-B48A-15D27694CD30}" type="sibTrans" cxnId="{51835A59-F0BA-4C06-AC77-F9FFE965AF8F}">
      <dgm:prSet/>
      <dgm:spPr/>
      <dgm:t>
        <a:bodyPr/>
        <a:lstStyle/>
        <a:p>
          <a:endParaRPr lang="en-US"/>
        </a:p>
      </dgm:t>
    </dgm:pt>
    <dgm:pt modelId="{DC4D45DA-D59E-45A5-896C-380FA40C33BF}">
      <dgm:prSet/>
      <dgm:spPr>
        <a:solidFill>
          <a:schemeClr val="accent6"/>
        </a:solidFill>
      </dgm:spPr>
      <dgm:t>
        <a:bodyPr/>
        <a:lstStyle/>
        <a:p>
          <a:pPr algn="l"/>
          <a:r>
            <a:rPr lang="en-US" dirty="0" smtClean="0"/>
            <a:t>7 Data/Assessment</a:t>
          </a:r>
          <a:endParaRPr lang="en-US" dirty="0"/>
        </a:p>
      </dgm:t>
    </dgm:pt>
    <dgm:pt modelId="{2B03E7D9-6BA3-4674-90A9-035E8E00A111}" type="parTrans" cxnId="{2551C021-B941-4ECD-8281-E1E40B3A7179}">
      <dgm:prSet/>
      <dgm:spPr/>
      <dgm:t>
        <a:bodyPr/>
        <a:lstStyle/>
        <a:p>
          <a:endParaRPr lang="en-US"/>
        </a:p>
      </dgm:t>
    </dgm:pt>
    <dgm:pt modelId="{CE567874-7015-456F-8E2E-5931FC3F9159}" type="sibTrans" cxnId="{2551C021-B941-4ECD-8281-E1E40B3A7179}">
      <dgm:prSet/>
      <dgm:spPr/>
      <dgm:t>
        <a:bodyPr/>
        <a:lstStyle/>
        <a:p>
          <a:endParaRPr lang="en-US"/>
        </a:p>
      </dgm:t>
    </dgm:pt>
    <dgm:pt modelId="{A9E7CE39-3155-4252-8BEE-022C6281521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0" dirty="0"/>
            <a:t>Monitor progress to inform decisions</a:t>
          </a:r>
          <a:endParaRPr lang="en-US" sz="1400" b="0" dirty="0"/>
        </a:p>
      </dgm:t>
    </dgm:pt>
    <dgm:pt modelId="{D83D2900-942E-4A0B-BBD5-B21192F87277}" type="parTrans" cxnId="{0D319DC8-C85C-4EC3-B5FE-BDB36E6C7E66}">
      <dgm:prSet/>
      <dgm:spPr/>
      <dgm:t>
        <a:bodyPr/>
        <a:lstStyle/>
        <a:p>
          <a:endParaRPr lang="en-US"/>
        </a:p>
      </dgm:t>
    </dgm:pt>
    <dgm:pt modelId="{97BF7F37-33ED-40FA-AA9C-9C27B1BF3981}" type="sibTrans" cxnId="{0D319DC8-C85C-4EC3-B5FE-BDB36E6C7E66}">
      <dgm:prSet/>
      <dgm:spPr/>
      <dgm:t>
        <a:bodyPr/>
        <a:lstStyle/>
        <a:p>
          <a:endParaRPr lang="en-US"/>
        </a:p>
      </dgm:t>
    </dgm:pt>
    <dgm:pt modelId="{078765F3-ED10-48AE-8DEA-45F451834817}">
      <dgm:prSet/>
      <dgm:spPr>
        <a:solidFill>
          <a:schemeClr val="accent6"/>
        </a:solidFill>
      </dgm:spPr>
      <dgm:t>
        <a:bodyPr/>
        <a:lstStyle/>
        <a:p>
          <a:pPr algn="l"/>
          <a:r>
            <a:rPr lang="en-US" dirty="0" smtClean="0"/>
            <a:t>8 Data/Assessment</a:t>
          </a:r>
          <a:endParaRPr lang="en-US" dirty="0"/>
        </a:p>
      </dgm:t>
    </dgm:pt>
    <dgm:pt modelId="{64322B37-7BB4-4D96-A3CA-76460A30B6F3}" type="parTrans" cxnId="{CB870B56-F4BD-45EA-B66D-14F3BC7934B7}">
      <dgm:prSet/>
      <dgm:spPr/>
      <dgm:t>
        <a:bodyPr/>
        <a:lstStyle/>
        <a:p>
          <a:endParaRPr lang="en-US"/>
        </a:p>
      </dgm:t>
    </dgm:pt>
    <dgm:pt modelId="{0483050B-3C3B-47B1-AEA1-0C78910EE96F}" type="sibTrans" cxnId="{CB870B56-F4BD-45EA-B66D-14F3BC7934B7}">
      <dgm:prSet/>
      <dgm:spPr/>
      <dgm:t>
        <a:bodyPr/>
        <a:lstStyle/>
        <a:p>
          <a:endParaRPr lang="en-US"/>
        </a:p>
      </dgm:t>
    </dgm:pt>
    <dgm:pt modelId="{8045649B-EDD0-4CE4-8031-2A597B87283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0" dirty="0"/>
            <a:t>Use data to make instructional decisions</a:t>
          </a:r>
          <a:endParaRPr lang="en-US" sz="1400" b="0" dirty="0"/>
        </a:p>
      </dgm:t>
    </dgm:pt>
    <dgm:pt modelId="{C97CE8AC-1AB4-4516-BC4F-4CCEA4D87229}" type="parTrans" cxnId="{23A721C9-B889-463A-8A51-8D2F1D0A632A}">
      <dgm:prSet/>
      <dgm:spPr/>
      <dgm:t>
        <a:bodyPr/>
        <a:lstStyle/>
        <a:p>
          <a:endParaRPr lang="en-US"/>
        </a:p>
      </dgm:t>
    </dgm:pt>
    <dgm:pt modelId="{4384BBE2-A8FD-4322-A03F-DF5CBF60A15A}" type="sibTrans" cxnId="{23A721C9-B889-463A-8A51-8D2F1D0A632A}">
      <dgm:prSet/>
      <dgm:spPr/>
      <dgm:t>
        <a:bodyPr/>
        <a:lstStyle/>
        <a:p>
          <a:endParaRPr lang="en-US"/>
        </a:p>
      </dgm:t>
    </dgm:pt>
    <dgm:pt modelId="{AC9724CE-0450-4BA8-9A55-BE4924ECFD42}">
      <dgm:prSet/>
      <dgm:spPr>
        <a:solidFill>
          <a:schemeClr val="accent6"/>
        </a:solidFill>
      </dgm:spPr>
      <dgm:t>
        <a:bodyPr/>
        <a:lstStyle/>
        <a:p>
          <a:pPr algn="l"/>
          <a:r>
            <a:rPr lang="en-US" dirty="0" smtClean="0"/>
            <a:t>9 Data/Assessment</a:t>
          </a:r>
          <a:endParaRPr lang="en-US" dirty="0"/>
        </a:p>
      </dgm:t>
    </dgm:pt>
    <dgm:pt modelId="{2D36B95A-3122-423A-B334-29EEE2AD35BE}" type="parTrans" cxnId="{D8156593-B819-4C94-8E0B-9F3A405622C4}">
      <dgm:prSet/>
      <dgm:spPr/>
      <dgm:t>
        <a:bodyPr/>
        <a:lstStyle/>
        <a:p>
          <a:endParaRPr lang="en-US"/>
        </a:p>
      </dgm:t>
    </dgm:pt>
    <dgm:pt modelId="{58A43390-F422-4436-9914-9B3C0CE833F8}" type="sibTrans" cxnId="{D8156593-B819-4C94-8E0B-9F3A405622C4}">
      <dgm:prSet/>
      <dgm:spPr/>
      <dgm:t>
        <a:bodyPr/>
        <a:lstStyle/>
        <a:p>
          <a:endParaRPr lang="en-US"/>
        </a:p>
      </dgm:t>
    </dgm:pt>
    <dgm:pt modelId="{AFA7C747-2CDA-499A-928C-B562852914F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0" dirty="0"/>
            <a:t>Use assessments for screening, diagnostics, and progress monitoring</a:t>
          </a:r>
          <a:endParaRPr lang="en-US" sz="1400" b="0" dirty="0"/>
        </a:p>
      </dgm:t>
    </dgm:pt>
    <dgm:pt modelId="{5D2756B0-F7AB-4AB4-8C25-C9440359E794}" type="parTrans" cxnId="{1B7E0FDA-8594-4301-A042-BF4C71E1A113}">
      <dgm:prSet/>
      <dgm:spPr/>
      <dgm:t>
        <a:bodyPr/>
        <a:lstStyle/>
        <a:p>
          <a:endParaRPr lang="en-US"/>
        </a:p>
      </dgm:t>
    </dgm:pt>
    <dgm:pt modelId="{EE474A5F-4DC4-4236-AB14-60332971025E}" type="sibTrans" cxnId="{1B7E0FDA-8594-4301-A042-BF4C71E1A113}">
      <dgm:prSet/>
      <dgm:spPr/>
      <dgm:t>
        <a:bodyPr/>
        <a:lstStyle/>
        <a:p>
          <a:endParaRPr lang="en-US"/>
        </a:p>
      </dgm:t>
    </dgm:pt>
    <dgm:pt modelId="{04BF0408-5AD2-4B96-A756-360278C3B671}">
      <dgm:prSet/>
      <dgm:spPr>
        <a:solidFill>
          <a:schemeClr val="accent4"/>
        </a:solidFill>
      </dgm:spPr>
      <dgm:t>
        <a:bodyPr/>
        <a:lstStyle/>
        <a:p>
          <a:pPr algn="l"/>
          <a:r>
            <a:rPr lang="en-US" dirty="0" smtClean="0"/>
            <a:t>10 Evidence-based Practices</a:t>
          </a:r>
          <a:endParaRPr lang="en-US" dirty="0"/>
        </a:p>
      </dgm:t>
    </dgm:pt>
    <dgm:pt modelId="{8FA69989-6EE0-4F01-A122-8CFCE5BA25F2}" type="parTrans" cxnId="{220B0B77-6159-4CCE-A7C2-23B609381A79}">
      <dgm:prSet/>
      <dgm:spPr/>
      <dgm:t>
        <a:bodyPr/>
        <a:lstStyle/>
        <a:p>
          <a:endParaRPr lang="en-US"/>
        </a:p>
      </dgm:t>
    </dgm:pt>
    <dgm:pt modelId="{07508BA9-0EC7-4F3B-8869-C1DEEB92D214}" type="sibTrans" cxnId="{220B0B77-6159-4CCE-A7C2-23B609381A79}">
      <dgm:prSet/>
      <dgm:spPr/>
      <dgm:t>
        <a:bodyPr/>
        <a:lstStyle/>
        <a:p>
          <a:endParaRPr lang="en-US"/>
        </a:p>
      </dgm:t>
    </dgm:pt>
    <dgm:pt modelId="{511706DF-44C0-4A23-9493-3143DF6EA9FF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0" dirty="0"/>
            <a:t>Implement with fidelity</a:t>
          </a:r>
          <a:endParaRPr lang="en-US" b="0" dirty="0"/>
        </a:p>
      </dgm:t>
    </dgm:pt>
    <dgm:pt modelId="{25C664BE-1646-4053-B74F-965A7340A6B4}" type="parTrans" cxnId="{740E0226-4F69-4E87-83AC-10A257E3A907}">
      <dgm:prSet/>
      <dgm:spPr/>
      <dgm:t>
        <a:bodyPr/>
        <a:lstStyle/>
        <a:p>
          <a:endParaRPr lang="en-US"/>
        </a:p>
      </dgm:t>
    </dgm:pt>
    <dgm:pt modelId="{33AE28DF-BBF4-498E-A416-A945F666504B}" type="sibTrans" cxnId="{740E0226-4F69-4E87-83AC-10A257E3A907}">
      <dgm:prSet/>
      <dgm:spPr/>
      <dgm:t>
        <a:bodyPr/>
        <a:lstStyle/>
        <a:p>
          <a:endParaRPr lang="en-US"/>
        </a:p>
      </dgm:t>
    </dgm:pt>
    <dgm:pt modelId="{694EA4CD-9F7B-434E-8498-180B717573DB}">
      <dgm:prSet/>
      <dgm:spPr>
        <a:solidFill>
          <a:schemeClr val="accent2"/>
        </a:solidFill>
      </dgm:spPr>
      <dgm:t>
        <a:bodyPr/>
        <a:lstStyle/>
        <a:p>
          <a:pPr algn="l"/>
          <a:r>
            <a:rPr lang="en-US" dirty="0" smtClean="0"/>
            <a:t>11 Stakeholder Engagement</a:t>
          </a:r>
          <a:endParaRPr lang="en-US" dirty="0"/>
        </a:p>
      </dgm:t>
    </dgm:pt>
    <dgm:pt modelId="{D8B5C02C-AF5D-4FBD-B100-929D1DCB8C31}" type="parTrans" cxnId="{742754A0-3F53-493C-96BF-4F8029507794}">
      <dgm:prSet/>
      <dgm:spPr/>
      <dgm:t>
        <a:bodyPr/>
        <a:lstStyle/>
        <a:p>
          <a:endParaRPr lang="en-US"/>
        </a:p>
      </dgm:t>
    </dgm:pt>
    <dgm:pt modelId="{ECD795B0-89F4-41B3-8CCF-D3F3AAA200A4}" type="sibTrans" cxnId="{742754A0-3F53-493C-96BF-4F8029507794}">
      <dgm:prSet/>
      <dgm:spPr/>
      <dgm:t>
        <a:bodyPr/>
        <a:lstStyle/>
        <a:p>
          <a:endParaRPr lang="en-US"/>
        </a:p>
      </dgm:t>
    </dgm:pt>
    <dgm:pt modelId="{E693B440-DABF-4C8E-B39C-FA58D95EDEBB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Engage parents and community</a:t>
          </a:r>
          <a:endParaRPr lang="en-US" dirty="0"/>
        </a:p>
      </dgm:t>
    </dgm:pt>
    <dgm:pt modelId="{0514AB0F-9FF3-434B-BB86-F875DC9A809A}" type="parTrans" cxnId="{C23283C1-B1B7-45ED-A463-CFE90A2C9752}">
      <dgm:prSet/>
      <dgm:spPr/>
      <dgm:t>
        <a:bodyPr/>
        <a:lstStyle/>
        <a:p>
          <a:endParaRPr lang="en-US"/>
        </a:p>
      </dgm:t>
    </dgm:pt>
    <dgm:pt modelId="{3BFCE619-8087-41C6-AD4E-667BDF92AC20}" type="sibTrans" cxnId="{C23283C1-B1B7-45ED-A463-CFE90A2C9752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46820-0910-47E6-94A3-4F853C4DC023}" type="pres">
      <dgm:prSet presAssocID="{A39985A7-D6CF-4AE2-85BB-D36A83FED8B4}" presName="linNode" presStyleCnt="0"/>
      <dgm:spPr/>
    </dgm:pt>
    <dgm:pt modelId="{965B2811-3274-4F72-A34C-1CB8DF0319C5}" type="pres">
      <dgm:prSet presAssocID="{A39985A7-D6CF-4AE2-85BB-D36A83FED8B4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38C8-5770-444C-B49B-757AD984D108}" type="pres">
      <dgm:prSet presAssocID="{A39985A7-D6CF-4AE2-85BB-D36A83FED8B4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B24B8-3323-4A5E-B057-9F1C5C1AC723}" type="pres">
      <dgm:prSet presAssocID="{A5F0B909-FE51-4385-8B3E-8409B38D46CD}" presName="sp" presStyleCnt="0"/>
      <dgm:spPr/>
    </dgm:pt>
    <dgm:pt modelId="{97C11BDE-C579-4D3F-BAA8-5B9F47D9E590}" type="pres">
      <dgm:prSet presAssocID="{CC9A38D0-F8BC-43C2-ACA0-588509F26A2B}" presName="linNode" presStyleCnt="0"/>
      <dgm:spPr/>
    </dgm:pt>
    <dgm:pt modelId="{CD056FEF-076B-4BB1-AF1B-F5D52B2B0A23}" type="pres">
      <dgm:prSet presAssocID="{CC9A38D0-F8BC-43C2-ACA0-588509F26A2B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C02D7-4DC0-4971-8FD8-5695D1054591}" type="pres">
      <dgm:prSet presAssocID="{CC9A38D0-F8BC-43C2-ACA0-588509F26A2B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1E3B-39DC-4B03-AEC0-8E73DAEB72FA}" type="pres">
      <dgm:prSet presAssocID="{4F0D3354-01D7-427F-83F0-E43040CAF136}" presName="sp" presStyleCnt="0"/>
      <dgm:spPr/>
    </dgm:pt>
    <dgm:pt modelId="{A34380A7-F78B-4E30-82BC-9D188C459603}" type="pres">
      <dgm:prSet presAssocID="{444EE617-405D-454C-8F7D-D302E35A052F}" presName="linNode" presStyleCnt="0"/>
      <dgm:spPr/>
    </dgm:pt>
    <dgm:pt modelId="{6E423CBB-07C1-4A11-8CBF-D37881342845}" type="pres">
      <dgm:prSet presAssocID="{444EE617-405D-454C-8F7D-D302E35A052F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66E8-9DEC-4578-9E15-4B047F98E468}" type="pres">
      <dgm:prSet presAssocID="{444EE617-405D-454C-8F7D-D302E35A052F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9470C-6397-43A6-9954-F483E4989299}" type="pres">
      <dgm:prSet presAssocID="{F2CAFEF8-2510-464B-A64E-5FB10C02FA77}" presName="sp" presStyleCnt="0"/>
      <dgm:spPr/>
    </dgm:pt>
    <dgm:pt modelId="{6F706DEF-0E5A-4995-B430-E57709E9F98E}" type="pres">
      <dgm:prSet presAssocID="{AFE59715-389F-46CC-BBF1-3C5E6C7622F1}" presName="linNode" presStyleCnt="0"/>
      <dgm:spPr/>
    </dgm:pt>
    <dgm:pt modelId="{7AEF2583-5308-4B8C-9E17-5E2FBABB9211}" type="pres">
      <dgm:prSet presAssocID="{AFE59715-389F-46CC-BBF1-3C5E6C7622F1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C135F-FB16-4D09-B1A9-3474B4340FEC}" type="pres">
      <dgm:prSet presAssocID="{AFE59715-389F-46CC-BBF1-3C5E6C7622F1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26099-74C2-434B-AB55-DE5FBF5A9B5F}" type="pres">
      <dgm:prSet presAssocID="{51AA5AB8-D938-459D-9176-963A61821047}" presName="sp" presStyleCnt="0"/>
      <dgm:spPr/>
    </dgm:pt>
    <dgm:pt modelId="{D0B74DD1-034B-42D1-BC36-CE82AB6B7D47}" type="pres">
      <dgm:prSet presAssocID="{4BB0ECD5-D82D-43D9-9A79-4F9776FC54ED}" presName="linNode" presStyleCnt="0"/>
      <dgm:spPr/>
    </dgm:pt>
    <dgm:pt modelId="{A9435C53-3557-4922-A870-45FEE652F0F4}" type="pres">
      <dgm:prSet presAssocID="{4BB0ECD5-D82D-43D9-9A79-4F9776FC54ED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2B20-94E6-4B15-86B6-0F8A5C5909F6}" type="pres">
      <dgm:prSet presAssocID="{4BB0ECD5-D82D-43D9-9A79-4F9776FC54ED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48953-539C-427C-9E0A-12AFF31E8CDE}" type="pres">
      <dgm:prSet presAssocID="{82D4E30E-D57D-4DEF-9EF4-B06D2A6FE52A}" presName="sp" presStyleCnt="0"/>
      <dgm:spPr/>
    </dgm:pt>
    <dgm:pt modelId="{CD3AC7EF-68B2-4AE3-A52D-0A9FA3451F64}" type="pres">
      <dgm:prSet presAssocID="{6C567E1B-5F59-4DB9-A705-593ADDDD4957}" presName="linNode" presStyleCnt="0"/>
      <dgm:spPr/>
    </dgm:pt>
    <dgm:pt modelId="{E773AF93-9E69-4685-8D0F-6D94CF8C4385}" type="pres">
      <dgm:prSet presAssocID="{6C567E1B-5F59-4DB9-A705-593ADDDD4957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626F5-F4A4-41A4-B095-D2157AB10E10}" type="pres">
      <dgm:prSet presAssocID="{6C567E1B-5F59-4DB9-A705-593ADDDD4957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7F9F8-E7BB-40C2-AA6E-E51DAEC3AEC4}" type="pres">
      <dgm:prSet presAssocID="{0CBAC547-56BB-452F-A699-5FEE4E3089F6}" presName="sp" presStyleCnt="0"/>
      <dgm:spPr/>
    </dgm:pt>
    <dgm:pt modelId="{C6F387C9-A04D-4D46-98B7-BB40BA944A40}" type="pres">
      <dgm:prSet presAssocID="{DC4D45DA-D59E-45A5-896C-380FA40C33BF}" presName="linNode" presStyleCnt="0"/>
      <dgm:spPr/>
    </dgm:pt>
    <dgm:pt modelId="{4FEED63B-8378-4395-B188-D9798AC29D4B}" type="pres">
      <dgm:prSet presAssocID="{DC4D45DA-D59E-45A5-896C-380FA40C33BF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50076-2CEB-4831-8588-883AA79CCE9C}" type="pres">
      <dgm:prSet presAssocID="{DC4D45DA-D59E-45A5-896C-380FA40C33BF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C5AE3-5AFC-489E-80F8-FB0B68E62D63}" type="pres">
      <dgm:prSet presAssocID="{CE567874-7015-456F-8E2E-5931FC3F9159}" presName="sp" presStyleCnt="0"/>
      <dgm:spPr/>
    </dgm:pt>
    <dgm:pt modelId="{655CF349-67AF-46EF-8DA0-AB257213BE37}" type="pres">
      <dgm:prSet presAssocID="{078765F3-ED10-48AE-8DEA-45F451834817}" presName="linNode" presStyleCnt="0"/>
      <dgm:spPr/>
    </dgm:pt>
    <dgm:pt modelId="{66AE88F5-8548-4103-965A-0191A6B416AF}" type="pres">
      <dgm:prSet presAssocID="{078765F3-ED10-48AE-8DEA-45F451834817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27A98-7B19-41E1-A50C-080C252E2496}" type="pres">
      <dgm:prSet presAssocID="{078765F3-ED10-48AE-8DEA-45F451834817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C852-6F75-4CC7-8305-75D33232E860}" type="pres">
      <dgm:prSet presAssocID="{0483050B-3C3B-47B1-AEA1-0C78910EE96F}" presName="sp" presStyleCnt="0"/>
      <dgm:spPr/>
    </dgm:pt>
    <dgm:pt modelId="{2CC3FDD9-C43D-4A18-AC89-2DC9BE7F2EA8}" type="pres">
      <dgm:prSet presAssocID="{AC9724CE-0450-4BA8-9A55-BE4924ECFD42}" presName="linNode" presStyleCnt="0"/>
      <dgm:spPr/>
    </dgm:pt>
    <dgm:pt modelId="{6E95F562-A90F-4BE3-8CC6-877DAF939357}" type="pres">
      <dgm:prSet presAssocID="{AC9724CE-0450-4BA8-9A55-BE4924ECFD42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4549B-D795-478F-96D6-272B72699C27}" type="pres">
      <dgm:prSet presAssocID="{AC9724CE-0450-4BA8-9A55-BE4924ECFD42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3E9B1-A0F3-4320-850B-3DE3117FAAD6}" type="pres">
      <dgm:prSet presAssocID="{58A43390-F422-4436-9914-9B3C0CE833F8}" presName="sp" presStyleCnt="0"/>
      <dgm:spPr/>
    </dgm:pt>
    <dgm:pt modelId="{EB4D6ACE-598C-4C64-8558-1548B65C0B8D}" type="pres">
      <dgm:prSet presAssocID="{04BF0408-5AD2-4B96-A756-360278C3B671}" presName="linNode" presStyleCnt="0"/>
      <dgm:spPr/>
    </dgm:pt>
    <dgm:pt modelId="{85C4F413-769F-45D1-8031-3100CEED23F1}" type="pres">
      <dgm:prSet presAssocID="{04BF0408-5AD2-4B96-A756-360278C3B671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F5094-B64C-4E58-8C19-60B4019B6BDA}" type="pres">
      <dgm:prSet presAssocID="{04BF0408-5AD2-4B96-A756-360278C3B671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D9B10-2BA1-43D5-A80C-BE48C612EC48}" type="pres">
      <dgm:prSet presAssocID="{07508BA9-0EC7-4F3B-8869-C1DEEB92D214}" presName="sp" presStyleCnt="0"/>
      <dgm:spPr/>
    </dgm:pt>
    <dgm:pt modelId="{0F046B28-77E0-4430-83B4-4F05ACB7DF0A}" type="pres">
      <dgm:prSet presAssocID="{694EA4CD-9F7B-434E-8498-180B717573DB}" presName="linNode" presStyleCnt="0"/>
      <dgm:spPr/>
    </dgm:pt>
    <dgm:pt modelId="{69BE6273-0D15-464E-AB76-C8DD28AD4304}" type="pres">
      <dgm:prSet presAssocID="{694EA4CD-9F7B-434E-8498-180B717573DB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EB037-8306-4E0B-B6B7-89AA94F1E20F}" type="pres">
      <dgm:prSet presAssocID="{694EA4CD-9F7B-434E-8498-180B717573DB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EDF6A-124B-45EA-9DDA-65AB60A7F5BB}" type="presOf" srcId="{6C567E1B-5F59-4DB9-A705-593ADDDD4957}" destId="{E773AF93-9E69-4685-8D0F-6D94CF8C4385}" srcOrd="0" destOrd="0" presId="urn:microsoft.com/office/officeart/2005/8/layout/vList5"/>
    <dgm:cxn modelId="{D8156593-B819-4C94-8E0B-9F3A405622C4}" srcId="{F6FEADD9-F67D-41F5-BA4C-3C84956E7F46}" destId="{AC9724CE-0450-4BA8-9A55-BE4924ECFD42}" srcOrd="8" destOrd="0" parTransId="{2D36B95A-3122-423A-B334-29EEE2AD35BE}" sibTransId="{58A43390-F422-4436-9914-9B3C0CE833F8}"/>
    <dgm:cxn modelId="{766177B3-8657-428C-B498-A420A49FFB62}" type="presOf" srcId="{E693B440-DABF-4C8E-B39C-FA58D95EDEBB}" destId="{7A4EB037-8306-4E0B-B6B7-89AA94F1E20F}" srcOrd="0" destOrd="0" presId="urn:microsoft.com/office/officeart/2005/8/layout/vList5"/>
    <dgm:cxn modelId="{75BD884E-AB85-4ACB-B624-469F1B409E06}" type="presOf" srcId="{8045649B-EDD0-4CE4-8031-2A597B872838}" destId="{B7427A98-7B19-41E1-A50C-080C252E2496}" srcOrd="0" destOrd="0" presId="urn:microsoft.com/office/officeart/2005/8/layout/vList5"/>
    <dgm:cxn modelId="{742754A0-3F53-493C-96BF-4F8029507794}" srcId="{F6FEADD9-F67D-41F5-BA4C-3C84956E7F46}" destId="{694EA4CD-9F7B-434E-8498-180B717573DB}" srcOrd="10" destOrd="0" parTransId="{D8B5C02C-AF5D-4FBD-B100-929D1DCB8C31}" sibTransId="{ECD795B0-89F4-41B3-8CCF-D3F3AAA200A4}"/>
    <dgm:cxn modelId="{51835A59-F0BA-4C06-AC77-F9FFE965AF8F}" srcId="{6C567E1B-5F59-4DB9-A705-593ADDDD4957}" destId="{4973843D-8A25-4368-AD3B-60464401B451}" srcOrd="0" destOrd="0" parTransId="{2A2825D6-5A6D-4B68-8D09-D8C199F641E8}" sibTransId="{69EC3079-317C-45CF-B48A-15D27694CD30}"/>
    <dgm:cxn modelId="{2F0081E9-EF05-4301-8542-BF7A377822A7}" type="presOf" srcId="{4BB0ECD5-D82D-43D9-9A79-4F9776FC54ED}" destId="{A9435C53-3557-4922-A870-45FEE652F0F4}" srcOrd="0" destOrd="0" presId="urn:microsoft.com/office/officeart/2005/8/layout/vList5"/>
    <dgm:cxn modelId="{CB870B56-F4BD-45EA-B66D-14F3BC7934B7}" srcId="{F6FEADD9-F67D-41F5-BA4C-3C84956E7F46}" destId="{078765F3-ED10-48AE-8DEA-45F451834817}" srcOrd="7" destOrd="0" parTransId="{64322B37-7BB4-4D96-A3CA-76460A30B6F3}" sibTransId="{0483050B-3C3B-47B1-AEA1-0C78910EE96F}"/>
    <dgm:cxn modelId="{13C4A815-9448-4195-A093-EABEE3A3B759}" srcId="{F6FEADD9-F67D-41F5-BA4C-3C84956E7F46}" destId="{AFE59715-389F-46CC-BBF1-3C5E6C7622F1}" srcOrd="3" destOrd="0" parTransId="{578864BC-1356-45A5-A95F-5727F78C514F}" sibTransId="{51AA5AB8-D938-459D-9176-963A61821047}"/>
    <dgm:cxn modelId="{7605B6C4-6EB6-4A9F-B095-6BDA7C3E6841}" type="presOf" srcId="{F6FEADD9-F67D-41F5-BA4C-3C84956E7F46}" destId="{AAE7A1E6-6847-453D-B55B-8A82BF138C1D}" srcOrd="0" destOrd="0" presId="urn:microsoft.com/office/officeart/2005/8/layout/vList5"/>
    <dgm:cxn modelId="{8F0B442C-C08B-4163-8E79-8539AA74F2A3}" type="presOf" srcId="{9D0F02E4-17BF-4F89-BE8A-1F23B81BACA5}" destId="{52DC02D7-4DC0-4971-8FD8-5695D1054591}" srcOrd="0" destOrd="0" presId="urn:microsoft.com/office/officeart/2005/8/layout/vList5"/>
    <dgm:cxn modelId="{2551C021-B941-4ECD-8281-E1E40B3A7179}" srcId="{F6FEADD9-F67D-41F5-BA4C-3C84956E7F46}" destId="{DC4D45DA-D59E-45A5-896C-380FA40C33BF}" srcOrd="6" destOrd="0" parTransId="{2B03E7D9-6BA3-4674-90A9-035E8E00A111}" sibTransId="{CE567874-7015-456F-8E2E-5931FC3F9159}"/>
    <dgm:cxn modelId="{1B7E0FDA-8594-4301-A042-BF4C71E1A113}" srcId="{AC9724CE-0450-4BA8-9A55-BE4924ECFD42}" destId="{AFA7C747-2CDA-499A-928C-B562852914F1}" srcOrd="0" destOrd="0" parTransId="{5D2756B0-F7AB-4AB4-8C25-C9440359E794}" sibTransId="{EE474A5F-4DC4-4236-AB14-60332971025E}"/>
    <dgm:cxn modelId="{0C15CE88-6106-4972-ACF8-C0E4C9A7AB25}" srcId="{F6FEADD9-F67D-41F5-BA4C-3C84956E7F46}" destId="{4BB0ECD5-D82D-43D9-9A79-4F9776FC54ED}" srcOrd="4" destOrd="0" parTransId="{64A35D8E-19A7-43D0-9909-9B35D20D4C85}" sibTransId="{82D4E30E-D57D-4DEF-9EF4-B06D2A6FE52A}"/>
    <dgm:cxn modelId="{C23283C1-B1B7-45ED-A463-CFE90A2C9752}" srcId="{694EA4CD-9F7B-434E-8498-180B717573DB}" destId="{E693B440-DABF-4C8E-B39C-FA58D95EDEBB}" srcOrd="0" destOrd="0" parTransId="{0514AB0F-9FF3-434B-BB86-F875DC9A809A}" sibTransId="{3BFCE619-8087-41C6-AD4E-667BDF92AC20}"/>
    <dgm:cxn modelId="{116D48E0-FE0F-4095-8F45-AEF07F6034B3}" srcId="{CC9A38D0-F8BC-43C2-ACA0-588509F26A2B}" destId="{9D0F02E4-17BF-4F89-BE8A-1F23B81BACA5}" srcOrd="0" destOrd="0" parTransId="{06A5DB8D-7C94-4D86-A114-AEA96C2EA828}" sibTransId="{C85C86C8-A050-460B-8215-2C5A81557058}"/>
    <dgm:cxn modelId="{2E74826C-70D8-4AE7-84FF-864573342651}" srcId="{F6FEADD9-F67D-41F5-BA4C-3C84956E7F46}" destId="{6C567E1B-5F59-4DB9-A705-593ADDDD4957}" srcOrd="5" destOrd="0" parTransId="{308CBFF4-0636-44DC-83AD-7A6D36734539}" sibTransId="{0CBAC547-56BB-452F-A699-5FEE4E3089F6}"/>
    <dgm:cxn modelId="{322D6231-F37A-4D41-BA7F-B57F45906FC2}" type="presOf" srcId="{CC9A38D0-F8BC-43C2-ACA0-588509F26A2B}" destId="{CD056FEF-076B-4BB1-AF1B-F5D52B2B0A23}" srcOrd="0" destOrd="0" presId="urn:microsoft.com/office/officeart/2005/8/layout/vList5"/>
    <dgm:cxn modelId="{DDE3007C-0546-494E-92F4-646FEF9562A5}" type="presOf" srcId="{444EE617-405D-454C-8F7D-D302E35A052F}" destId="{6E423CBB-07C1-4A11-8CBF-D37881342845}" srcOrd="0" destOrd="0" presId="urn:microsoft.com/office/officeart/2005/8/layout/vList5"/>
    <dgm:cxn modelId="{BF9CDEC9-308A-4325-BA4E-A775863F5D44}" type="presOf" srcId="{078765F3-ED10-48AE-8DEA-45F451834817}" destId="{66AE88F5-8548-4103-965A-0191A6B416AF}" srcOrd="0" destOrd="0" presId="urn:microsoft.com/office/officeart/2005/8/layout/vList5"/>
    <dgm:cxn modelId="{23A721C9-B889-463A-8A51-8D2F1D0A632A}" srcId="{078765F3-ED10-48AE-8DEA-45F451834817}" destId="{8045649B-EDD0-4CE4-8031-2A597B872838}" srcOrd="0" destOrd="0" parTransId="{C97CE8AC-1AB4-4516-BC4F-4CCEA4D87229}" sibTransId="{4384BBE2-A8FD-4322-A03F-DF5CBF60A15A}"/>
    <dgm:cxn modelId="{CE6ABA7C-1E92-4572-BABC-F36D262797F7}" type="presOf" srcId="{AFA7C747-2CDA-499A-928C-B562852914F1}" destId="{B864549B-D795-478F-96D6-272B72699C27}" srcOrd="0" destOrd="0" presId="urn:microsoft.com/office/officeart/2005/8/layout/vList5"/>
    <dgm:cxn modelId="{C2ECF83F-5B5F-4634-9133-3B11F959A534}" srcId="{444EE617-405D-454C-8F7D-D302E35A052F}" destId="{99F97633-E85C-4605-B4FF-C72866B9C774}" srcOrd="0" destOrd="0" parTransId="{E0BB496C-057A-4623-8958-5D7E6510201B}" sibTransId="{988AE9FD-3D0C-40F2-AE0B-DA87008C40B5}"/>
    <dgm:cxn modelId="{78064009-B7FA-40AA-8E29-2AD1A4ECD00D}" srcId="{A39985A7-D6CF-4AE2-85BB-D36A83FED8B4}" destId="{620F09D4-ED45-4632-8008-E872A738048F}" srcOrd="0" destOrd="0" parTransId="{65DEFCE4-0F64-45EB-B5D6-9CD776A12F43}" sibTransId="{4DFCBDB0-9D37-479E-A517-BDC1A2D479FC}"/>
    <dgm:cxn modelId="{9ACD815F-ED9A-4B5E-A970-552BCF83CE30}" srcId="{F6FEADD9-F67D-41F5-BA4C-3C84956E7F46}" destId="{CC9A38D0-F8BC-43C2-ACA0-588509F26A2B}" srcOrd="1" destOrd="0" parTransId="{577A2283-4A54-4A8A-B09C-DD72B489B686}" sibTransId="{4F0D3354-01D7-427F-83F0-E43040CAF136}"/>
    <dgm:cxn modelId="{7BD892AF-8C2B-46BC-B2F9-0B57C6C21F41}" type="presOf" srcId="{511706DF-44C0-4A23-9493-3143DF6EA9FF}" destId="{6FDF5094-B64C-4E58-8C19-60B4019B6BDA}" srcOrd="0" destOrd="0" presId="urn:microsoft.com/office/officeart/2005/8/layout/vList5"/>
    <dgm:cxn modelId="{FAFBF4D0-1148-4D53-AAED-3D917A7467A8}" srcId="{4BB0ECD5-D82D-43D9-9A79-4F9776FC54ED}" destId="{5006B3E0-31EB-4776-8EDD-A70AFBB22573}" srcOrd="0" destOrd="0" parTransId="{350FC84B-A4AA-4074-ABD3-11BED59D3F19}" sibTransId="{DFD4564B-5B68-48D8-A4B0-8FB48017BD39}"/>
    <dgm:cxn modelId="{07F6DF3B-7C22-4255-A278-EA8E977C3A7C}" type="presOf" srcId="{4973843D-8A25-4368-AD3B-60464401B451}" destId="{2B4626F5-F4A4-41A4-B095-D2157AB10E10}" srcOrd="0" destOrd="0" presId="urn:microsoft.com/office/officeart/2005/8/layout/vList5"/>
    <dgm:cxn modelId="{E8806EBF-6FAB-4FC4-AA69-3B5505C30052}" type="presOf" srcId="{AFE59715-389F-46CC-BBF1-3C5E6C7622F1}" destId="{7AEF2583-5308-4B8C-9E17-5E2FBABB9211}" srcOrd="0" destOrd="0" presId="urn:microsoft.com/office/officeart/2005/8/layout/vList5"/>
    <dgm:cxn modelId="{8C5D6300-B470-4F1D-A5B0-6D9BA4BD53AA}" type="presOf" srcId="{A9E7CE39-3155-4252-8BEE-022C62815210}" destId="{42D50076-2CEB-4831-8588-883AA79CCE9C}" srcOrd="0" destOrd="0" presId="urn:microsoft.com/office/officeart/2005/8/layout/vList5"/>
    <dgm:cxn modelId="{740E0226-4F69-4E87-83AC-10A257E3A907}" srcId="{04BF0408-5AD2-4B96-A756-360278C3B671}" destId="{511706DF-44C0-4A23-9493-3143DF6EA9FF}" srcOrd="0" destOrd="0" parTransId="{25C664BE-1646-4053-B74F-965A7340A6B4}" sibTransId="{33AE28DF-BBF4-498E-A416-A945F666504B}"/>
    <dgm:cxn modelId="{0D319DC8-C85C-4EC3-B5FE-BDB36E6C7E66}" srcId="{DC4D45DA-D59E-45A5-896C-380FA40C33BF}" destId="{A9E7CE39-3155-4252-8BEE-022C62815210}" srcOrd="0" destOrd="0" parTransId="{D83D2900-942E-4A0B-BBD5-B21192F87277}" sibTransId="{97BF7F37-33ED-40FA-AA9C-9C27B1BF3981}"/>
    <dgm:cxn modelId="{A06FD15F-2FA6-480D-AA56-919DA1F13E5D}" type="presOf" srcId="{AC9724CE-0450-4BA8-9A55-BE4924ECFD42}" destId="{6E95F562-A90F-4BE3-8CC6-877DAF939357}" srcOrd="0" destOrd="0" presId="urn:microsoft.com/office/officeart/2005/8/layout/vList5"/>
    <dgm:cxn modelId="{81764F1F-B757-423B-81F7-7C9C95808ED5}" type="presOf" srcId="{04BF0408-5AD2-4B96-A756-360278C3B671}" destId="{85C4F413-769F-45D1-8031-3100CEED23F1}" srcOrd="0" destOrd="0" presId="urn:microsoft.com/office/officeart/2005/8/layout/vList5"/>
    <dgm:cxn modelId="{AC808E06-58F0-40FB-AF82-7CBBEDFE6DEB}" type="presOf" srcId="{620F09D4-ED45-4632-8008-E872A738048F}" destId="{87A538C8-5770-444C-B49B-757AD984D108}" srcOrd="0" destOrd="0" presId="urn:microsoft.com/office/officeart/2005/8/layout/vList5"/>
    <dgm:cxn modelId="{35B4031F-9905-4E66-9663-1777ED8833B4}" type="presOf" srcId="{5EE336D3-5395-4A84-967B-0749DF931B6E}" destId="{66EC135F-FB16-4D09-B1A9-3474B4340FEC}" srcOrd="0" destOrd="0" presId="urn:microsoft.com/office/officeart/2005/8/layout/vList5"/>
    <dgm:cxn modelId="{220B0B77-6159-4CCE-A7C2-23B609381A79}" srcId="{F6FEADD9-F67D-41F5-BA4C-3C84956E7F46}" destId="{04BF0408-5AD2-4B96-A756-360278C3B671}" srcOrd="9" destOrd="0" parTransId="{8FA69989-6EE0-4F01-A122-8CFCE5BA25F2}" sibTransId="{07508BA9-0EC7-4F3B-8869-C1DEEB92D214}"/>
    <dgm:cxn modelId="{723EA13E-9735-4633-8196-4CB89AEFBCDC}" srcId="{F6FEADD9-F67D-41F5-BA4C-3C84956E7F46}" destId="{A39985A7-D6CF-4AE2-85BB-D36A83FED8B4}" srcOrd="0" destOrd="0" parTransId="{08DA2449-97EB-484B-8F85-47A8C4A5F723}" sibTransId="{A5F0B909-FE51-4385-8B3E-8409B38D46CD}"/>
    <dgm:cxn modelId="{39F22C9E-6BE9-46AA-8221-8F8863C18C82}" type="presOf" srcId="{5006B3E0-31EB-4776-8EDD-A70AFBB22573}" destId="{AFAE2B20-94E6-4B15-86B6-0F8A5C5909F6}" srcOrd="0" destOrd="0" presId="urn:microsoft.com/office/officeart/2005/8/layout/vList5"/>
    <dgm:cxn modelId="{14087410-0060-4A9E-ABB1-107E063ECBE8}" type="presOf" srcId="{DC4D45DA-D59E-45A5-896C-380FA40C33BF}" destId="{4FEED63B-8378-4395-B188-D9798AC29D4B}" srcOrd="0" destOrd="0" presId="urn:microsoft.com/office/officeart/2005/8/layout/vList5"/>
    <dgm:cxn modelId="{247B5EF9-FE6A-4B28-915A-79152A211919}" srcId="{AFE59715-389F-46CC-BBF1-3C5E6C7622F1}" destId="{5EE336D3-5395-4A84-967B-0749DF931B6E}" srcOrd="0" destOrd="0" parTransId="{3F785FA7-FC3D-4216-B53E-C43511187770}" sibTransId="{812D82BF-A673-4DE2-A689-387187CB34E3}"/>
    <dgm:cxn modelId="{B4661431-3BA6-4B95-AE5F-CD2AE75671BA}" srcId="{F6FEADD9-F67D-41F5-BA4C-3C84956E7F46}" destId="{444EE617-405D-454C-8F7D-D302E35A052F}" srcOrd="2" destOrd="0" parTransId="{D83D2508-7F1C-4CDC-98F1-E20A80A04D0F}" sibTransId="{F2CAFEF8-2510-464B-A64E-5FB10C02FA77}"/>
    <dgm:cxn modelId="{DD807B39-349E-4928-95E9-D826D0A08076}" type="presOf" srcId="{694EA4CD-9F7B-434E-8498-180B717573DB}" destId="{69BE6273-0D15-464E-AB76-C8DD28AD4304}" srcOrd="0" destOrd="0" presId="urn:microsoft.com/office/officeart/2005/8/layout/vList5"/>
    <dgm:cxn modelId="{CE86CB9A-479F-405C-A27A-44B779233718}" type="presOf" srcId="{A39985A7-D6CF-4AE2-85BB-D36A83FED8B4}" destId="{965B2811-3274-4F72-A34C-1CB8DF0319C5}" srcOrd="0" destOrd="0" presId="urn:microsoft.com/office/officeart/2005/8/layout/vList5"/>
    <dgm:cxn modelId="{8BCF316B-76C1-43EF-A129-586D7ECF1E51}" type="presOf" srcId="{99F97633-E85C-4605-B4FF-C72866B9C774}" destId="{375066E8-9DEC-4578-9E15-4B047F98E468}" srcOrd="0" destOrd="0" presId="urn:microsoft.com/office/officeart/2005/8/layout/vList5"/>
    <dgm:cxn modelId="{ADCE10F6-5ED7-4016-9FEE-8E2652993ECD}" type="presParOf" srcId="{AAE7A1E6-6847-453D-B55B-8A82BF138C1D}" destId="{FD446820-0910-47E6-94A3-4F853C4DC023}" srcOrd="0" destOrd="0" presId="urn:microsoft.com/office/officeart/2005/8/layout/vList5"/>
    <dgm:cxn modelId="{31738FF4-C081-423D-A115-0BEA7A69A9C6}" type="presParOf" srcId="{FD446820-0910-47E6-94A3-4F853C4DC023}" destId="{965B2811-3274-4F72-A34C-1CB8DF0319C5}" srcOrd="0" destOrd="0" presId="urn:microsoft.com/office/officeart/2005/8/layout/vList5"/>
    <dgm:cxn modelId="{0CD4562D-0231-42B8-91FA-0AFD8594EE28}" type="presParOf" srcId="{FD446820-0910-47E6-94A3-4F853C4DC023}" destId="{87A538C8-5770-444C-B49B-757AD984D108}" srcOrd="1" destOrd="0" presId="urn:microsoft.com/office/officeart/2005/8/layout/vList5"/>
    <dgm:cxn modelId="{6B035C2B-EE81-4833-8C20-8D855CD553A1}" type="presParOf" srcId="{AAE7A1E6-6847-453D-B55B-8A82BF138C1D}" destId="{C13B24B8-3323-4A5E-B057-9F1C5C1AC723}" srcOrd="1" destOrd="0" presId="urn:microsoft.com/office/officeart/2005/8/layout/vList5"/>
    <dgm:cxn modelId="{29891E45-2514-4254-9831-B0AA1D47154E}" type="presParOf" srcId="{AAE7A1E6-6847-453D-B55B-8A82BF138C1D}" destId="{97C11BDE-C579-4D3F-BAA8-5B9F47D9E590}" srcOrd="2" destOrd="0" presId="urn:microsoft.com/office/officeart/2005/8/layout/vList5"/>
    <dgm:cxn modelId="{9E4B3597-CE8B-4A73-803E-A3FE6CF3543E}" type="presParOf" srcId="{97C11BDE-C579-4D3F-BAA8-5B9F47D9E590}" destId="{CD056FEF-076B-4BB1-AF1B-F5D52B2B0A23}" srcOrd="0" destOrd="0" presId="urn:microsoft.com/office/officeart/2005/8/layout/vList5"/>
    <dgm:cxn modelId="{0F1D850B-9B2F-44CD-96E2-6E453A01A37F}" type="presParOf" srcId="{97C11BDE-C579-4D3F-BAA8-5B9F47D9E590}" destId="{52DC02D7-4DC0-4971-8FD8-5695D1054591}" srcOrd="1" destOrd="0" presId="urn:microsoft.com/office/officeart/2005/8/layout/vList5"/>
    <dgm:cxn modelId="{57A27071-6E1E-41E5-9D2F-1240DBA8C17B}" type="presParOf" srcId="{AAE7A1E6-6847-453D-B55B-8A82BF138C1D}" destId="{F7E61E3B-39DC-4B03-AEC0-8E73DAEB72FA}" srcOrd="3" destOrd="0" presId="urn:microsoft.com/office/officeart/2005/8/layout/vList5"/>
    <dgm:cxn modelId="{E6FCCDD7-BFF1-4110-9727-C6E9B8C439A1}" type="presParOf" srcId="{AAE7A1E6-6847-453D-B55B-8A82BF138C1D}" destId="{A34380A7-F78B-4E30-82BC-9D188C459603}" srcOrd="4" destOrd="0" presId="urn:microsoft.com/office/officeart/2005/8/layout/vList5"/>
    <dgm:cxn modelId="{610222C7-1BA3-4D82-9854-304529E0E65E}" type="presParOf" srcId="{A34380A7-F78B-4E30-82BC-9D188C459603}" destId="{6E423CBB-07C1-4A11-8CBF-D37881342845}" srcOrd="0" destOrd="0" presId="urn:microsoft.com/office/officeart/2005/8/layout/vList5"/>
    <dgm:cxn modelId="{ABAB2924-9F55-4ED3-8F09-7D4058DB2BB0}" type="presParOf" srcId="{A34380A7-F78B-4E30-82BC-9D188C459603}" destId="{375066E8-9DEC-4578-9E15-4B047F98E468}" srcOrd="1" destOrd="0" presId="urn:microsoft.com/office/officeart/2005/8/layout/vList5"/>
    <dgm:cxn modelId="{1CEB710D-A698-4688-BA5E-E2841E8D810E}" type="presParOf" srcId="{AAE7A1E6-6847-453D-B55B-8A82BF138C1D}" destId="{CD09470C-6397-43A6-9954-F483E4989299}" srcOrd="5" destOrd="0" presId="urn:microsoft.com/office/officeart/2005/8/layout/vList5"/>
    <dgm:cxn modelId="{71B3538F-A98A-4137-A16D-89E768461738}" type="presParOf" srcId="{AAE7A1E6-6847-453D-B55B-8A82BF138C1D}" destId="{6F706DEF-0E5A-4995-B430-E57709E9F98E}" srcOrd="6" destOrd="0" presId="urn:microsoft.com/office/officeart/2005/8/layout/vList5"/>
    <dgm:cxn modelId="{CCAE5F96-9442-4A3D-A0F6-F061E50B38EF}" type="presParOf" srcId="{6F706DEF-0E5A-4995-B430-E57709E9F98E}" destId="{7AEF2583-5308-4B8C-9E17-5E2FBABB9211}" srcOrd="0" destOrd="0" presId="urn:microsoft.com/office/officeart/2005/8/layout/vList5"/>
    <dgm:cxn modelId="{51710B20-673D-4136-B0E6-B9AA7429CE8E}" type="presParOf" srcId="{6F706DEF-0E5A-4995-B430-E57709E9F98E}" destId="{66EC135F-FB16-4D09-B1A9-3474B4340FEC}" srcOrd="1" destOrd="0" presId="urn:microsoft.com/office/officeart/2005/8/layout/vList5"/>
    <dgm:cxn modelId="{B5224D5C-9079-465B-8035-C522173532A4}" type="presParOf" srcId="{AAE7A1E6-6847-453D-B55B-8A82BF138C1D}" destId="{7CE26099-74C2-434B-AB55-DE5FBF5A9B5F}" srcOrd="7" destOrd="0" presId="urn:microsoft.com/office/officeart/2005/8/layout/vList5"/>
    <dgm:cxn modelId="{D568282F-6687-4D1F-A357-E48E8A2E2A34}" type="presParOf" srcId="{AAE7A1E6-6847-453D-B55B-8A82BF138C1D}" destId="{D0B74DD1-034B-42D1-BC36-CE82AB6B7D47}" srcOrd="8" destOrd="0" presId="urn:microsoft.com/office/officeart/2005/8/layout/vList5"/>
    <dgm:cxn modelId="{4372E939-1BE7-457A-AE3A-7840E67D3F4C}" type="presParOf" srcId="{D0B74DD1-034B-42D1-BC36-CE82AB6B7D47}" destId="{A9435C53-3557-4922-A870-45FEE652F0F4}" srcOrd="0" destOrd="0" presId="urn:microsoft.com/office/officeart/2005/8/layout/vList5"/>
    <dgm:cxn modelId="{EE3993D8-58D6-4B34-825D-38852C9DE8DF}" type="presParOf" srcId="{D0B74DD1-034B-42D1-BC36-CE82AB6B7D47}" destId="{AFAE2B20-94E6-4B15-86B6-0F8A5C5909F6}" srcOrd="1" destOrd="0" presId="urn:microsoft.com/office/officeart/2005/8/layout/vList5"/>
    <dgm:cxn modelId="{8734F61C-B809-4EA2-88DD-387E993ADC9B}" type="presParOf" srcId="{AAE7A1E6-6847-453D-B55B-8A82BF138C1D}" destId="{1B848953-539C-427C-9E0A-12AFF31E8CDE}" srcOrd="9" destOrd="0" presId="urn:microsoft.com/office/officeart/2005/8/layout/vList5"/>
    <dgm:cxn modelId="{166F71EB-8AFA-4E41-A362-59A8688942F0}" type="presParOf" srcId="{AAE7A1E6-6847-453D-B55B-8A82BF138C1D}" destId="{CD3AC7EF-68B2-4AE3-A52D-0A9FA3451F64}" srcOrd="10" destOrd="0" presId="urn:microsoft.com/office/officeart/2005/8/layout/vList5"/>
    <dgm:cxn modelId="{C2EC8CE0-AB47-406C-B7A4-B9A43AC4049E}" type="presParOf" srcId="{CD3AC7EF-68B2-4AE3-A52D-0A9FA3451F64}" destId="{E773AF93-9E69-4685-8D0F-6D94CF8C4385}" srcOrd="0" destOrd="0" presId="urn:microsoft.com/office/officeart/2005/8/layout/vList5"/>
    <dgm:cxn modelId="{F07CBA50-B9A0-4A23-9FF3-D63221EDFD75}" type="presParOf" srcId="{CD3AC7EF-68B2-4AE3-A52D-0A9FA3451F64}" destId="{2B4626F5-F4A4-41A4-B095-D2157AB10E10}" srcOrd="1" destOrd="0" presId="urn:microsoft.com/office/officeart/2005/8/layout/vList5"/>
    <dgm:cxn modelId="{F1CF54A7-9A29-44FE-9D83-31FB4A44555A}" type="presParOf" srcId="{AAE7A1E6-6847-453D-B55B-8A82BF138C1D}" destId="{2937F9F8-E7BB-40C2-AA6E-E51DAEC3AEC4}" srcOrd="11" destOrd="0" presId="urn:microsoft.com/office/officeart/2005/8/layout/vList5"/>
    <dgm:cxn modelId="{EC654281-08CB-4176-AAAB-B2F49B5D86C6}" type="presParOf" srcId="{AAE7A1E6-6847-453D-B55B-8A82BF138C1D}" destId="{C6F387C9-A04D-4D46-98B7-BB40BA944A40}" srcOrd="12" destOrd="0" presId="urn:microsoft.com/office/officeart/2005/8/layout/vList5"/>
    <dgm:cxn modelId="{8F77FE73-5724-479E-87C0-501B9D87EB77}" type="presParOf" srcId="{C6F387C9-A04D-4D46-98B7-BB40BA944A40}" destId="{4FEED63B-8378-4395-B188-D9798AC29D4B}" srcOrd="0" destOrd="0" presId="urn:microsoft.com/office/officeart/2005/8/layout/vList5"/>
    <dgm:cxn modelId="{52C9FCE6-EF85-44A6-B8E1-BA6546E99927}" type="presParOf" srcId="{C6F387C9-A04D-4D46-98B7-BB40BA944A40}" destId="{42D50076-2CEB-4831-8588-883AA79CCE9C}" srcOrd="1" destOrd="0" presId="urn:microsoft.com/office/officeart/2005/8/layout/vList5"/>
    <dgm:cxn modelId="{BF1B0D35-C054-472F-8E30-1A9947D6BEA2}" type="presParOf" srcId="{AAE7A1E6-6847-453D-B55B-8A82BF138C1D}" destId="{6B7C5AE3-5AFC-489E-80F8-FB0B68E62D63}" srcOrd="13" destOrd="0" presId="urn:microsoft.com/office/officeart/2005/8/layout/vList5"/>
    <dgm:cxn modelId="{7C41DDF0-34ED-4252-BE8D-578411ABCAD7}" type="presParOf" srcId="{AAE7A1E6-6847-453D-B55B-8A82BF138C1D}" destId="{655CF349-67AF-46EF-8DA0-AB257213BE37}" srcOrd="14" destOrd="0" presId="urn:microsoft.com/office/officeart/2005/8/layout/vList5"/>
    <dgm:cxn modelId="{0A9F31FD-3A38-46E4-92B5-0317DD62F04E}" type="presParOf" srcId="{655CF349-67AF-46EF-8DA0-AB257213BE37}" destId="{66AE88F5-8548-4103-965A-0191A6B416AF}" srcOrd="0" destOrd="0" presId="urn:microsoft.com/office/officeart/2005/8/layout/vList5"/>
    <dgm:cxn modelId="{64E9CFC7-A5B5-42FF-A786-E24674844DB3}" type="presParOf" srcId="{655CF349-67AF-46EF-8DA0-AB257213BE37}" destId="{B7427A98-7B19-41E1-A50C-080C252E2496}" srcOrd="1" destOrd="0" presId="urn:microsoft.com/office/officeart/2005/8/layout/vList5"/>
    <dgm:cxn modelId="{848C5F9D-9C10-4920-BC91-34E32BF14CCB}" type="presParOf" srcId="{AAE7A1E6-6847-453D-B55B-8A82BF138C1D}" destId="{FED0C852-6F75-4CC7-8305-75D33232E860}" srcOrd="15" destOrd="0" presId="urn:microsoft.com/office/officeart/2005/8/layout/vList5"/>
    <dgm:cxn modelId="{DCD2758D-3D2C-4A1D-BB30-15FA872CB60A}" type="presParOf" srcId="{AAE7A1E6-6847-453D-B55B-8A82BF138C1D}" destId="{2CC3FDD9-C43D-4A18-AC89-2DC9BE7F2EA8}" srcOrd="16" destOrd="0" presId="urn:microsoft.com/office/officeart/2005/8/layout/vList5"/>
    <dgm:cxn modelId="{412AFB69-95B4-47FA-9727-EC1A7EAAE141}" type="presParOf" srcId="{2CC3FDD9-C43D-4A18-AC89-2DC9BE7F2EA8}" destId="{6E95F562-A90F-4BE3-8CC6-877DAF939357}" srcOrd="0" destOrd="0" presId="urn:microsoft.com/office/officeart/2005/8/layout/vList5"/>
    <dgm:cxn modelId="{02B18F94-1837-4242-83EA-D233C22371D4}" type="presParOf" srcId="{2CC3FDD9-C43D-4A18-AC89-2DC9BE7F2EA8}" destId="{B864549B-D795-478F-96D6-272B72699C27}" srcOrd="1" destOrd="0" presId="urn:microsoft.com/office/officeart/2005/8/layout/vList5"/>
    <dgm:cxn modelId="{FF844ADC-CCCA-49B6-9118-D6D45DE3AB64}" type="presParOf" srcId="{AAE7A1E6-6847-453D-B55B-8A82BF138C1D}" destId="{65E3E9B1-A0F3-4320-850B-3DE3117FAAD6}" srcOrd="17" destOrd="0" presId="urn:microsoft.com/office/officeart/2005/8/layout/vList5"/>
    <dgm:cxn modelId="{8958CABF-F509-4292-A9EA-9A06B15A5E57}" type="presParOf" srcId="{AAE7A1E6-6847-453D-B55B-8A82BF138C1D}" destId="{EB4D6ACE-598C-4C64-8558-1548B65C0B8D}" srcOrd="18" destOrd="0" presId="urn:microsoft.com/office/officeart/2005/8/layout/vList5"/>
    <dgm:cxn modelId="{7DB0E7CB-A190-4824-A938-BC5974DE33BB}" type="presParOf" srcId="{EB4D6ACE-598C-4C64-8558-1548B65C0B8D}" destId="{85C4F413-769F-45D1-8031-3100CEED23F1}" srcOrd="0" destOrd="0" presId="urn:microsoft.com/office/officeart/2005/8/layout/vList5"/>
    <dgm:cxn modelId="{F630FE42-45C0-45CE-9469-F44665686B35}" type="presParOf" srcId="{EB4D6ACE-598C-4C64-8558-1548B65C0B8D}" destId="{6FDF5094-B64C-4E58-8C19-60B4019B6BDA}" srcOrd="1" destOrd="0" presId="urn:microsoft.com/office/officeart/2005/8/layout/vList5"/>
    <dgm:cxn modelId="{F9FE0961-7B5C-4658-ACDE-8DCF7B1CD04A}" type="presParOf" srcId="{AAE7A1E6-6847-453D-B55B-8A82BF138C1D}" destId="{136D9B10-2BA1-43D5-A80C-BE48C612EC48}" srcOrd="19" destOrd="0" presId="urn:microsoft.com/office/officeart/2005/8/layout/vList5"/>
    <dgm:cxn modelId="{91B8DD9A-860D-4B18-9CE6-94296E292C3F}" type="presParOf" srcId="{AAE7A1E6-6847-453D-B55B-8A82BF138C1D}" destId="{0F046B28-77E0-4430-83B4-4F05ACB7DF0A}" srcOrd="20" destOrd="0" presId="urn:microsoft.com/office/officeart/2005/8/layout/vList5"/>
    <dgm:cxn modelId="{6E6D9A58-734F-4724-8734-184C0184991E}" type="presParOf" srcId="{0F046B28-77E0-4430-83B4-4F05ACB7DF0A}" destId="{69BE6273-0D15-464E-AB76-C8DD28AD4304}" srcOrd="0" destOrd="0" presId="urn:microsoft.com/office/officeart/2005/8/layout/vList5"/>
    <dgm:cxn modelId="{BFEDE9C4-553D-4BCC-956B-2A69707EE8D3}" type="presParOf" srcId="{0F046B28-77E0-4430-83B4-4F05ACB7DF0A}" destId="{7A4EB037-8306-4E0B-B6B7-89AA94F1E2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39985A7-D6CF-4AE2-85BB-D36A83FED8B4}">
      <dgm:prSet/>
      <dgm:spPr>
        <a:solidFill>
          <a:schemeClr val="accent3"/>
        </a:solidFill>
      </dgm:spPr>
      <dgm:t>
        <a:bodyPr/>
        <a:lstStyle/>
        <a:p>
          <a:pPr algn="l"/>
          <a:r>
            <a:rPr lang="en-US" dirty="0" smtClean="0"/>
            <a:t>1 Instruction &amp; Intervention</a:t>
          </a:r>
          <a:endParaRPr lang="en-US" dirty="0"/>
        </a:p>
      </dgm:t>
    </dgm:pt>
    <dgm:pt modelId="{08DA2449-97EB-484B-8F85-47A8C4A5F723}" type="parTrans" cxnId="{723EA13E-9735-4633-8196-4CB89AEFBCDC}">
      <dgm:prSet/>
      <dgm:spPr/>
      <dgm:t>
        <a:bodyPr/>
        <a:lstStyle/>
        <a:p>
          <a:endParaRPr lang="en-US"/>
        </a:p>
      </dgm:t>
    </dgm:pt>
    <dgm:pt modelId="{A5F0B909-FE51-4385-8B3E-8409B38D46CD}" type="sibTrans" cxnId="{723EA13E-9735-4633-8196-4CB89AEFBCDC}">
      <dgm:prSet/>
      <dgm:spPr/>
      <dgm:t>
        <a:bodyPr/>
        <a:lstStyle/>
        <a:p>
          <a:endParaRPr lang="en-US"/>
        </a:p>
      </dgm:t>
    </dgm:pt>
    <dgm:pt modelId="{620F09D4-ED45-4632-8008-E872A738048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/>
            <a:t>Implement effective instruction for all children</a:t>
          </a:r>
          <a:endParaRPr lang="en-US" sz="1400" b="1" dirty="0"/>
        </a:p>
      </dgm:t>
    </dgm:pt>
    <dgm:pt modelId="{65DEFCE4-0F64-45EB-B5D6-9CD776A12F43}" type="parTrans" cxnId="{78064009-B7FA-40AA-8E29-2AD1A4ECD00D}">
      <dgm:prSet/>
      <dgm:spPr/>
      <dgm:t>
        <a:bodyPr/>
        <a:lstStyle/>
        <a:p>
          <a:endParaRPr lang="en-US"/>
        </a:p>
      </dgm:t>
    </dgm:pt>
    <dgm:pt modelId="{4DFCBDB0-9D37-479E-A517-BDC1A2D479FC}" type="sibTrans" cxnId="{78064009-B7FA-40AA-8E29-2AD1A4ECD00D}">
      <dgm:prSet/>
      <dgm:spPr/>
      <dgm:t>
        <a:bodyPr/>
        <a:lstStyle/>
        <a:p>
          <a:endParaRPr lang="en-US"/>
        </a:p>
      </dgm:t>
    </dgm:pt>
    <dgm:pt modelId="{CC9A38D0-F8BC-43C2-ACA0-588509F26A2B}">
      <dgm:prSet/>
      <dgm:spPr>
        <a:solidFill>
          <a:schemeClr val="accent3"/>
        </a:solidFill>
      </dgm:spPr>
      <dgm:t>
        <a:bodyPr/>
        <a:lstStyle/>
        <a:p>
          <a:pPr algn="l"/>
          <a:r>
            <a:rPr lang="en-US" dirty="0" smtClean="0"/>
            <a:t>2 Instruction &amp; Intervention</a:t>
          </a:r>
          <a:endParaRPr lang="en-US" dirty="0"/>
        </a:p>
      </dgm:t>
    </dgm:pt>
    <dgm:pt modelId="{577A2283-4A54-4A8A-B09C-DD72B489B686}" type="parTrans" cxnId="{9ACD815F-ED9A-4B5E-A970-552BCF83CE30}">
      <dgm:prSet/>
      <dgm:spPr/>
      <dgm:t>
        <a:bodyPr/>
        <a:lstStyle/>
        <a:p>
          <a:endParaRPr lang="en-US"/>
        </a:p>
      </dgm:t>
    </dgm:pt>
    <dgm:pt modelId="{4F0D3354-01D7-427F-83F0-E43040CAF136}" type="sibTrans" cxnId="{9ACD815F-ED9A-4B5E-A970-552BCF83CE30}">
      <dgm:prSet/>
      <dgm:spPr/>
      <dgm:t>
        <a:bodyPr/>
        <a:lstStyle/>
        <a:p>
          <a:endParaRPr lang="en-US"/>
        </a:p>
      </dgm:t>
    </dgm:pt>
    <dgm:pt modelId="{9D0F02E4-17BF-4F89-BE8A-1F23B81BACA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/>
            <a:t>Intervene early</a:t>
          </a:r>
          <a:endParaRPr lang="en-US" sz="1400" b="1" dirty="0"/>
        </a:p>
      </dgm:t>
    </dgm:pt>
    <dgm:pt modelId="{06A5DB8D-7C94-4D86-A114-AEA96C2EA828}" type="parTrans" cxnId="{116D48E0-FE0F-4095-8F45-AEF07F6034B3}">
      <dgm:prSet/>
      <dgm:spPr/>
      <dgm:t>
        <a:bodyPr/>
        <a:lstStyle/>
        <a:p>
          <a:endParaRPr lang="en-US"/>
        </a:p>
      </dgm:t>
    </dgm:pt>
    <dgm:pt modelId="{C85C86C8-A050-460B-8215-2C5A81557058}" type="sibTrans" cxnId="{116D48E0-FE0F-4095-8F45-AEF07F6034B3}">
      <dgm:prSet/>
      <dgm:spPr/>
      <dgm:t>
        <a:bodyPr/>
        <a:lstStyle/>
        <a:p>
          <a:endParaRPr lang="en-US"/>
        </a:p>
      </dgm:t>
    </dgm:pt>
    <dgm:pt modelId="{444EE617-405D-454C-8F7D-D302E35A052F}">
      <dgm:prSet/>
      <dgm:spPr>
        <a:solidFill>
          <a:schemeClr val="accent3"/>
        </a:solidFill>
      </dgm:spPr>
      <dgm:t>
        <a:bodyPr/>
        <a:lstStyle/>
        <a:p>
          <a:pPr algn="l"/>
          <a:r>
            <a:rPr lang="en-US" dirty="0" smtClean="0"/>
            <a:t>3 Instruction &amp; Intervention</a:t>
          </a:r>
          <a:endParaRPr lang="en-US" dirty="0"/>
        </a:p>
      </dgm:t>
    </dgm:pt>
    <dgm:pt modelId="{D83D2508-7F1C-4CDC-98F1-E20A80A04D0F}" type="parTrans" cxnId="{B4661431-3BA6-4B95-AE5F-CD2AE75671BA}">
      <dgm:prSet/>
      <dgm:spPr/>
      <dgm:t>
        <a:bodyPr/>
        <a:lstStyle/>
        <a:p>
          <a:endParaRPr lang="en-US"/>
        </a:p>
      </dgm:t>
    </dgm:pt>
    <dgm:pt modelId="{F2CAFEF8-2510-464B-A64E-5FB10C02FA77}" type="sibTrans" cxnId="{B4661431-3BA6-4B95-AE5F-CD2AE75671BA}">
      <dgm:prSet/>
      <dgm:spPr/>
      <dgm:t>
        <a:bodyPr/>
        <a:lstStyle/>
        <a:p>
          <a:endParaRPr lang="en-US"/>
        </a:p>
      </dgm:t>
    </dgm:pt>
    <dgm:pt modelId="{99F97633-E85C-4605-B4FF-C72866B9C77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Provide multi-tiered model of instruction and intervention</a:t>
          </a:r>
          <a:endParaRPr lang="en-US" dirty="0"/>
        </a:p>
      </dgm:t>
    </dgm:pt>
    <dgm:pt modelId="{E0BB496C-057A-4623-8958-5D7E6510201B}" type="parTrans" cxnId="{C2ECF83F-5B5F-4634-9133-3B11F959A534}">
      <dgm:prSet/>
      <dgm:spPr/>
      <dgm:t>
        <a:bodyPr/>
        <a:lstStyle/>
        <a:p>
          <a:endParaRPr lang="en-US"/>
        </a:p>
      </dgm:t>
    </dgm:pt>
    <dgm:pt modelId="{988AE9FD-3D0C-40F2-AE0B-DA87008C40B5}" type="sibTrans" cxnId="{C2ECF83F-5B5F-4634-9133-3B11F959A534}">
      <dgm:prSet/>
      <dgm:spPr/>
      <dgm:t>
        <a:bodyPr/>
        <a:lstStyle/>
        <a:p>
          <a:endParaRPr lang="en-US"/>
        </a:p>
      </dgm:t>
    </dgm:pt>
    <dgm:pt modelId="{AFE59715-389F-46CC-BBF1-3C5E6C7622F1}">
      <dgm:prSet/>
      <dgm:spPr>
        <a:solidFill>
          <a:schemeClr val="accent5"/>
        </a:solidFill>
      </dgm:spPr>
      <dgm:t>
        <a:bodyPr/>
        <a:lstStyle/>
        <a:p>
          <a:pPr algn="l"/>
          <a:r>
            <a:rPr lang="en-US" dirty="0" smtClean="0"/>
            <a:t>4 Problem Solving</a:t>
          </a:r>
          <a:endParaRPr lang="en-US" dirty="0"/>
        </a:p>
      </dgm:t>
    </dgm:pt>
    <dgm:pt modelId="{578864BC-1356-45A5-A95F-5727F78C514F}" type="parTrans" cxnId="{13C4A815-9448-4195-A093-EABEE3A3B759}">
      <dgm:prSet/>
      <dgm:spPr/>
      <dgm:t>
        <a:bodyPr/>
        <a:lstStyle/>
        <a:p>
          <a:endParaRPr lang="en-US"/>
        </a:p>
      </dgm:t>
    </dgm:pt>
    <dgm:pt modelId="{51AA5AB8-D938-459D-9176-963A61821047}" type="sibTrans" cxnId="{13C4A815-9448-4195-A093-EABEE3A3B759}">
      <dgm:prSet/>
      <dgm:spPr/>
      <dgm:t>
        <a:bodyPr/>
        <a:lstStyle/>
        <a:p>
          <a:endParaRPr lang="en-US"/>
        </a:p>
      </dgm:t>
    </dgm:pt>
    <dgm:pt modelId="{5EE336D3-5395-4A84-967B-0749DF931B6E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Utilize a collaborative problem solving model</a:t>
          </a:r>
          <a:endParaRPr lang="en-US" dirty="0"/>
        </a:p>
      </dgm:t>
    </dgm:pt>
    <dgm:pt modelId="{3F785FA7-FC3D-4216-B53E-C43511187770}" type="parTrans" cxnId="{247B5EF9-FE6A-4B28-915A-79152A211919}">
      <dgm:prSet/>
      <dgm:spPr/>
      <dgm:t>
        <a:bodyPr/>
        <a:lstStyle/>
        <a:p>
          <a:endParaRPr lang="en-US"/>
        </a:p>
      </dgm:t>
    </dgm:pt>
    <dgm:pt modelId="{812D82BF-A673-4DE2-A689-387187CB34E3}" type="sibTrans" cxnId="{247B5EF9-FE6A-4B28-915A-79152A211919}">
      <dgm:prSet/>
      <dgm:spPr/>
      <dgm:t>
        <a:bodyPr/>
        <a:lstStyle/>
        <a:p>
          <a:endParaRPr lang="en-US"/>
        </a:p>
      </dgm:t>
    </dgm:pt>
    <dgm:pt modelId="{4BB0ECD5-D82D-43D9-9A79-4F9776FC54ED}">
      <dgm:prSet/>
      <dgm:spPr>
        <a:solidFill>
          <a:schemeClr val="accent4"/>
        </a:solidFill>
      </dgm:spPr>
      <dgm:t>
        <a:bodyPr/>
        <a:lstStyle/>
        <a:p>
          <a:pPr algn="l"/>
          <a:r>
            <a:rPr lang="en-US" dirty="0" smtClean="0"/>
            <a:t>5 Evidence-based Practices</a:t>
          </a:r>
          <a:endParaRPr lang="en-US" dirty="0"/>
        </a:p>
      </dgm:t>
    </dgm:pt>
    <dgm:pt modelId="{64A35D8E-19A7-43D0-9909-9B35D20D4C85}" type="parTrans" cxnId="{0C15CE88-6106-4972-ACF8-C0E4C9A7AB25}">
      <dgm:prSet/>
      <dgm:spPr/>
      <dgm:t>
        <a:bodyPr/>
        <a:lstStyle/>
        <a:p>
          <a:endParaRPr lang="en-US"/>
        </a:p>
      </dgm:t>
    </dgm:pt>
    <dgm:pt modelId="{82D4E30E-D57D-4DEF-9EF4-B06D2A6FE52A}" type="sibTrans" cxnId="{0C15CE88-6106-4972-ACF8-C0E4C9A7AB25}">
      <dgm:prSet/>
      <dgm:spPr/>
      <dgm:t>
        <a:bodyPr/>
        <a:lstStyle/>
        <a:p>
          <a:endParaRPr lang="en-US"/>
        </a:p>
      </dgm:t>
    </dgm:pt>
    <dgm:pt modelId="{5006B3E0-31EB-4776-8EDD-A70AFBB22573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Assure research-based core curriculum</a:t>
          </a:r>
          <a:endParaRPr lang="en-US" sz="1400" b="1" dirty="0"/>
        </a:p>
      </dgm:t>
    </dgm:pt>
    <dgm:pt modelId="{350FC84B-A4AA-4074-ABD3-11BED59D3F19}" type="parTrans" cxnId="{FAFBF4D0-1148-4D53-AAED-3D917A7467A8}">
      <dgm:prSet/>
      <dgm:spPr/>
      <dgm:t>
        <a:bodyPr/>
        <a:lstStyle/>
        <a:p>
          <a:endParaRPr lang="en-US"/>
        </a:p>
      </dgm:t>
    </dgm:pt>
    <dgm:pt modelId="{DFD4564B-5B68-48D8-A4B0-8FB48017BD39}" type="sibTrans" cxnId="{FAFBF4D0-1148-4D53-AAED-3D917A7467A8}">
      <dgm:prSet/>
      <dgm:spPr/>
      <dgm:t>
        <a:bodyPr/>
        <a:lstStyle/>
        <a:p>
          <a:endParaRPr lang="en-US"/>
        </a:p>
      </dgm:t>
    </dgm:pt>
    <dgm:pt modelId="{6C567E1B-5F59-4DB9-A705-593ADDDD4957}">
      <dgm:prSet/>
      <dgm:spPr>
        <a:solidFill>
          <a:schemeClr val="accent4"/>
        </a:solidFill>
      </dgm:spPr>
      <dgm:t>
        <a:bodyPr/>
        <a:lstStyle/>
        <a:p>
          <a:pPr algn="l"/>
          <a:r>
            <a:rPr lang="en-US" dirty="0" smtClean="0"/>
            <a:t>6 Evidence-based Practices</a:t>
          </a:r>
          <a:endParaRPr lang="en-US" dirty="0"/>
        </a:p>
      </dgm:t>
    </dgm:pt>
    <dgm:pt modelId="{308CBFF4-0636-44DC-83AD-7A6D36734539}" type="parTrans" cxnId="{2E74826C-70D8-4AE7-84FF-864573342651}">
      <dgm:prSet/>
      <dgm:spPr/>
      <dgm:t>
        <a:bodyPr/>
        <a:lstStyle/>
        <a:p>
          <a:endParaRPr lang="en-US"/>
        </a:p>
      </dgm:t>
    </dgm:pt>
    <dgm:pt modelId="{0CBAC547-56BB-452F-A699-5FEE4E3089F6}" type="sibTrans" cxnId="{2E74826C-70D8-4AE7-84FF-864573342651}">
      <dgm:prSet/>
      <dgm:spPr/>
      <dgm:t>
        <a:bodyPr/>
        <a:lstStyle/>
        <a:p>
          <a:endParaRPr lang="en-US"/>
        </a:p>
      </dgm:t>
    </dgm:pt>
    <dgm:pt modelId="{4973843D-8A25-4368-AD3B-60464401B45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Implement research-based, valid interventions and instruction</a:t>
          </a:r>
          <a:endParaRPr lang="en-US" sz="1400" b="1" dirty="0"/>
        </a:p>
      </dgm:t>
    </dgm:pt>
    <dgm:pt modelId="{2A2825D6-5A6D-4B68-8D09-D8C199F641E8}" type="parTrans" cxnId="{51835A59-F0BA-4C06-AC77-F9FFE965AF8F}">
      <dgm:prSet/>
      <dgm:spPr/>
      <dgm:t>
        <a:bodyPr/>
        <a:lstStyle/>
        <a:p>
          <a:endParaRPr lang="en-US"/>
        </a:p>
      </dgm:t>
    </dgm:pt>
    <dgm:pt modelId="{69EC3079-317C-45CF-B48A-15D27694CD30}" type="sibTrans" cxnId="{51835A59-F0BA-4C06-AC77-F9FFE965AF8F}">
      <dgm:prSet/>
      <dgm:spPr/>
      <dgm:t>
        <a:bodyPr/>
        <a:lstStyle/>
        <a:p>
          <a:endParaRPr lang="en-US"/>
        </a:p>
      </dgm:t>
    </dgm:pt>
    <dgm:pt modelId="{DC4D45DA-D59E-45A5-896C-380FA40C33BF}">
      <dgm:prSet/>
      <dgm:spPr>
        <a:solidFill>
          <a:schemeClr val="accent6"/>
        </a:solidFill>
      </dgm:spPr>
      <dgm:t>
        <a:bodyPr/>
        <a:lstStyle/>
        <a:p>
          <a:pPr algn="l"/>
          <a:r>
            <a:rPr lang="en-US" dirty="0" smtClean="0"/>
            <a:t>7 Data/Assessment</a:t>
          </a:r>
          <a:endParaRPr lang="en-US" dirty="0"/>
        </a:p>
      </dgm:t>
    </dgm:pt>
    <dgm:pt modelId="{2B03E7D9-6BA3-4674-90A9-035E8E00A111}" type="parTrans" cxnId="{2551C021-B941-4ECD-8281-E1E40B3A7179}">
      <dgm:prSet/>
      <dgm:spPr/>
      <dgm:t>
        <a:bodyPr/>
        <a:lstStyle/>
        <a:p>
          <a:endParaRPr lang="en-US"/>
        </a:p>
      </dgm:t>
    </dgm:pt>
    <dgm:pt modelId="{CE567874-7015-456F-8E2E-5931FC3F9159}" type="sibTrans" cxnId="{2551C021-B941-4ECD-8281-E1E40B3A7179}">
      <dgm:prSet/>
      <dgm:spPr/>
      <dgm:t>
        <a:bodyPr/>
        <a:lstStyle/>
        <a:p>
          <a:endParaRPr lang="en-US"/>
        </a:p>
      </dgm:t>
    </dgm:pt>
    <dgm:pt modelId="{A9E7CE39-3155-4252-8BEE-022C6281521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Monitor progress to inform decisions</a:t>
          </a:r>
          <a:endParaRPr lang="en-US" sz="1400" b="1" dirty="0"/>
        </a:p>
      </dgm:t>
    </dgm:pt>
    <dgm:pt modelId="{D83D2900-942E-4A0B-BBD5-B21192F87277}" type="parTrans" cxnId="{0D319DC8-C85C-4EC3-B5FE-BDB36E6C7E66}">
      <dgm:prSet/>
      <dgm:spPr/>
      <dgm:t>
        <a:bodyPr/>
        <a:lstStyle/>
        <a:p>
          <a:endParaRPr lang="en-US"/>
        </a:p>
      </dgm:t>
    </dgm:pt>
    <dgm:pt modelId="{97BF7F37-33ED-40FA-AA9C-9C27B1BF3981}" type="sibTrans" cxnId="{0D319DC8-C85C-4EC3-B5FE-BDB36E6C7E66}">
      <dgm:prSet/>
      <dgm:spPr/>
      <dgm:t>
        <a:bodyPr/>
        <a:lstStyle/>
        <a:p>
          <a:endParaRPr lang="en-US"/>
        </a:p>
      </dgm:t>
    </dgm:pt>
    <dgm:pt modelId="{078765F3-ED10-48AE-8DEA-45F451834817}">
      <dgm:prSet/>
      <dgm:spPr>
        <a:solidFill>
          <a:schemeClr val="accent6"/>
        </a:solidFill>
      </dgm:spPr>
      <dgm:t>
        <a:bodyPr/>
        <a:lstStyle/>
        <a:p>
          <a:pPr algn="l"/>
          <a:r>
            <a:rPr lang="en-US" dirty="0" smtClean="0"/>
            <a:t>8 Data/Assessment</a:t>
          </a:r>
          <a:endParaRPr lang="en-US" dirty="0"/>
        </a:p>
      </dgm:t>
    </dgm:pt>
    <dgm:pt modelId="{64322B37-7BB4-4D96-A3CA-76460A30B6F3}" type="parTrans" cxnId="{CB870B56-F4BD-45EA-B66D-14F3BC7934B7}">
      <dgm:prSet/>
      <dgm:spPr/>
      <dgm:t>
        <a:bodyPr/>
        <a:lstStyle/>
        <a:p>
          <a:endParaRPr lang="en-US"/>
        </a:p>
      </dgm:t>
    </dgm:pt>
    <dgm:pt modelId="{0483050B-3C3B-47B1-AEA1-0C78910EE96F}" type="sibTrans" cxnId="{CB870B56-F4BD-45EA-B66D-14F3BC7934B7}">
      <dgm:prSet/>
      <dgm:spPr/>
      <dgm:t>
        <a:bodyPr/>
        <a:lstStyle/>
        <a:p>
          <a:endParaRPr lang="en-US"/>
        </a:p>
      </dgm:t>
    </dgm:pt>
    <dgm:pt modelId="{8045649B-EDD0-4CE4-8031-2A597B87283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Use data to make instructional decisions</a:t>
          </a:r>
          <a:endParaRPr lang="en-US" sz="1400" b="1" dirty="0"/>
        </a:p>
      </dgm:t>
    </dgm:pt>
    <dgm:pt modelId="{C97CE8AC-1AB4-4516-BC4F-4CCEA4D87229}" type="parTrans" cxnId="{23A721C9-B889-463A-8A51-8D2F1D0A632A}">
      <dgm:prSet/>
      <dgm:spPr/>
      <dgm:t>
        <a:bodyPr/>
        <a:lstStyle/>
        <a:p>
          <a:endParaRPr lang="en-US"/>
        </a:p>
      </dgm:t>
    </dgm:pt>
    <dgm:pt modelId="{4384BBE2-A8FD-4322-A03F-DF5CBF60A15A}" type="sibTrans" cxnId="{23A721C9-B889-463A-8A51-8D2F1D0A632A}">
      <dgm:prSet/>
      <dgm:spPr/>
      <dgm:t>
        <a:bodyPr/>
        <a:lstStyle/>
        <a:p>
          <a:endParaRPr lang="en-US"/>
        </a:p>
      </dgm:t>
    </dgm:pt>
    <dgm:pt modelId="{AC9724CE-0450-4BA8-9A55-BE4924ECFD42}">
      <dgm:prSet/>
      <dgm:spPr>
        <a:solidFill>
          <a:schemeClr val="accent6"/>
        </a:solidFill>
      </dgm:spPr>
      <dgm:t>
        <a:bodyPr/>
        <a:lstStyle/>
        <a:p>
          <a:pPr algn="l"/>
          <a:r>
            <a:rPr lang="en-US" dirty="0" smtClean="0"/>
            <a:t>9 Data/Assessment</a:t>
          </a:r>
          <a:endParaRPr lang="en-US" dirty="0"/>
        </a:p>
      </dgm:t>
    </dgm:pt>
    <dgm:pt modelId="{2D36B95A-3122-423A-B334-29EEE2AD35BE}" type="parTrans" cxnId="{D8156593-B819-4C94-8E0B-9F3A405622C4}">
      <dgm:prSet/>
      <dgm:spPr/>
      <dgm:t>
        <a:bodyPr/>
        <a:lstStyle/>
        <a:p>
          <a:endParaRPr lang="en-US"/>
        </a:p>
      </dgm:t>
    </dgm:pt>
    <dgm:pt modelId="{58A43390-F422-4436-9914-9B3C0CE833F8}" type="sibTrans" cxnId="{D8156593-B819-4C94-8E0B-9F3A405622C4}">
      <dgm:prSet/>
      <dgm:spPr/>
      <dgm:t>
        <a:bodyPr/>
        <a:lstStyle/>
        <a:p>
          <a:endParaRPr lang="en-US"/>
        </a:p>
      </dgm:t>
    </dgm:pt>
    <dgm:pt modelId="{AFA7C747-2CDA-499A-928C-B562852914F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Use assessments for screening, diagnostics, and progress monitoring</a:t>
          </a:r>
          <a:endParaRPr lang="en-US" sz="1400" b="1" dirty="0"/>
        </a:p>
      </dgm:t>
    </dgm:pt>
    <dgm:pt modelId="{5D2756B0-F7AB-4AB4-8C25-C9440359E794}" type="parTrans" cxnId="{1B7E0FDA-8594-4301-A042-BF4C71E1A113}">
      <dgm:prSet/>
      <dgm:spPr/>
      <dgm:t>
        <a:bodyPr/>
        <a:lstStyle/>
        <a:p>
          <a:endParaRPr lang="en-US"/>
        </a:p>
      </dgm:t>
    </dgm:pt>
    <dgm:pt modelId="{EE474A5F-4DC4-4236-AB14-60332971025E}" type="sibTrans" cxnId="{1B7E0FDA-8594-4301-A042-BF4C71E1A113}">
      <dgm:prSet/>
      <dgm:spPr/>
      <dgm:t>
        <a:bodyPr/>
        <a:lstStyle/>
        <a:p>
          <a:endParaRPr lang="en-US"/>
        </a:p>
      </dgm:t>
    </dgm:pt>
    <dgm:pt modelId="{04BF0408-5AD2-4B96-A756-360278C3B671}">
      <dgm:prSet/>
      <dgm:spPr>
        <a:solidFill>
          <a:schemeClr val="accent4"/>
        </a:solidFill>
      </dgm:spPr>
      <dgm:t>
        <a:bodyPr/>
        <a:lstStyle/>
        <a:p>
          <a:pPr algn="l"/>
          <a:r>
            <a:rPr lang="en-US" dirty="0" smtClean="0"/>
            <a:t>10 Evidence-based Practices</a:t>
          </a:r>
          <a:endParaRPr lang="en-US" dirty="0"/>
        </a:p>
      </dgm:t>
    </dgm:pt>
    <dgm:pt modelId="{8FA69989-6EE0-4F01-A122-8CFCE5BA25F2}" type="parTrans" cxnId="{220B0B77-6159-4CCE-A7C2-23B609381A79}">
      <dgm:prSet/>
      <dgm:spPr/>
      <dgm:t>
        <a:bodyPr/>
        <a:lstStyle/>
        <a:p>
          <a:endParaRPr lang="en-US"/>
        </a:p>
      </dgm:t>
    </dgm:pt>
    <dgm:pt modelId="{07508BA9-0EC7-4F3B-8869-C1DEEB92D214}" type="sibTrans" cxnId="{220B0B77-6159-4CCE-A7C2-23B609381A79}">
      <dgm:prSet/>
      <dgm:spPr/>
      <dgm:t>
        <a:bodyPr/>
        <a:lstStyle/>
        <a:p>
          <a:endParaRPr lang="en-US"/>
        </a:p>
      </dgm:t>
    </dgm:pt>
    <dgm:pt modelId="{511706DF-44C0-4A23-9493-3143DF6EA9FF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/>
            <a:t>Implement with fidelity</a:t>
          </a:r>
          <a:endParaRPr lang="en-US" b="1" dirty="0"/>
        </a:p>
      </dgm:t>
    </dgm:pt>
    <dgm:pt modelId="{25C664BE-1646-4053-B74F-965A7340A6B4}" type="parTrans" cxnId="{740E0226-4F69-4E87-83AC-10A257E3A907}">
      <dgm:prSet/>
      <dgm:spPr/>
      <dgm:t>
        <a:bodyPr/>
        <a:lstStyle/>
        <a:p>
          <a:endParaRPr lang="en-US"/>
        </a:p>
      </dgm:t>
    </dgm:pt>
    <dgm:pt modelId="{33AE28DF-BBF4-498E-A416-A945F666504B}" type="sibTrans" cxnId="{740E0226-4F69-4E87-83AC-10A257E3A907}">
      <dgm:prSet/>
      <dgm:spPr/>
      <dgm:t>
        <a:bodyPr/>
        <a:lstStyle/>
        <a:p>
          <a:endParaRPr lang="en-US"/>
        </a:p>
      </dgm:t>
    </dgm:pt>
    <dgm:pt modelId="{694EA4CD-9F7B-434E-8498-180B717573DB}">
      <dgm:prSet/>
      <dgm:spPr>
        <a:solidFill>
          <a:schemeClr val="accent2"/>
        </a:solidFill>
      </dgm:spPr>
      <dgm:t>
        <a:bodyPr/>
        <a:lstStyle/>
        <a:p>
          <a:pPr algn="l"/>
          <a:r>
            <a:rPr lang="en-US" dirty="0" smtClean="0"/>
            <a:t>11 Stakeholder Engagement</a:t>
          </a:r>
          <a:endParaRPr lang="en-US" dirty="0"/>
        </a:p>
      </dgm:t>
    </dgm:pt>
    <dgm:pt modelId="{D8B5C02C-AF5D-4FBD-B100-929D1DCB8C31}" type="parTrans" cxnId="{742754A0-3F53-493C-96BF-4F8029507794}">
      <dgm:prSet/>
      <dgm:spPr/>
      <dgm:t>
        <a:bodyPr/>
        <a:lstStyle/>
        <a:p>
          <a:endParaRPr lang="en-US"/>
        </a:p>
      </dgm:t>
    </dgm:pt>
    <dgm:pt modelId="{ECD795B0-89F4-41B3-8CCF-D3F3AAA200A4}" type="sibTrans" cxnId="{742754A0-3F53-493C-96BF-4F8029507794}">
      <dgm:prSet/>
      <dgm:spPr/>
      <dgm:t>
        <a:bodyPr/>
        <a:lstStyle/>
        <a:p>
          <a:endParaRPr lang="en-US"/>
        </a:p>
      </dgm:t>
    </dgm:pt>
    <dgm:pt modelId="{E693B440-DABF-4C8E-B39C-FA58D95EDEBB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Engage parents and community</a:t>
          </a:r>
          <a:endParaRPr lang="en-US" dirty="0"/>
        </a:p>
      </dgm:t>
    </dgm:pt>
    <dgm:pt modelId="{0514AB0F-9FF3-434B-BB86-F875DC9A809A}" type="parTrans" cxnId="{C23283C1-B1B7-45ED-A463-CFE90A2C9752}">
      <dgm:prSet/>
      <dgm:spPr/>
      <dgm:t>
        <a:bodyPr/>
        <a:lstStyle/>
        <a:p>
          <a:endParaRPr lang="en-US"/>
        </a:p>
      </dgm:t>
    </dgm:pt>
    <dgm:pt modelId="{3BFCE619-8087-41C6-AD4E-667BDF92AC20}" type="sibTrans" cxnId="{C23283C1-B1B7-45ED-A463-CFE90A2C9752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46820-0910-47E6-94A3-4F853C4DC023}" type="pres">
      <dgm:prSet presAssocID="{A39985A7-D6CF-4AE2-85BB-D36A83FED8B4}" presName="linNode" presStyleCnt="0"/>
      <dgm:spPr/>
    </dgm:pt>
    <dgm:pt modelId="{965B2811-3274-4F72-A34C-1CB8DF0319C5}" type="pres">
      <dgm:prSet presAssocID="{A39985A7-D6CF-4AE2-85BB-D36A83FED8B4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38C8-5770-444C-B49B-757AD984D108}" type="pres">
      <dgm:prSet presAssocID="{A39985A7-D6CF-4AE2-85BB-D36A83FED8B4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B24B8-3323-4A5E-B057-9F1C5C1AC723}" type="pres">
      <dgm:prSet presAssocID="{A5F0B909-FE51-4385-8B3E-8409B38D46CD}" presName="sp" presStyleCnt="0"/>
      <dgm:spPr/>
    </dgm:pt>
    <dgm:pt modelId="{97C11BDE-C579-4D3F-BAA8-5B9F47D9E590}" type="pres">
      <dgm:prSet presAssocID="{CC9A38D0-F8BC-43C2-ACA0-588509F26A2B}" presName="linNode" presStyleCnt="0"/>
      <dgm:spPr/>
    </dgm:pt>
    <dgm:pt modelId="{CD056FEF-076B-4BB1-AF1B-F5D52B2B0A23}" type="pres">
      <dgm:prSet presAssocID="{CC9A38D0-F8BC-43C2-ACA0-588509F26A2B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C02D7-4DC0-4971-8FD8-5695D1054591}" type="pres">
      <dgm:prSet presAssocID="{CC9A38D0-F8BC-43C2-ACA0-588509F26A2B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1E3B-39DC-4B03-AEC0-8E73DAEB72FA}" type="pres">
      <dgm:prSet presAssocID="{4F0D3354-01D7-427F-83F0-E43040CAF136}" presName="sp" presStyleCnt="0"/>
      <dgm:spPr/>
    </dgm:pt>
    <dgm:pt modelId="{A34380A7-F78B-4E30-82BC-9D188C459603}" type="pres">
      <dgm:prSet presAssocID="{444EE617-405D-454C-8F7D-D302E35A052F}" presName="linNode" presStyleCnt="0"/>
      <dgm:spPr/>
    </dgm:pt>
    <dgm:pt modelId="{6E423CBB-07C1-4A11-8CBF-D37881342845}" type="pres">
      <dgm:prSet presAssocID="{444EE617-405D-454C-8F7D-D302E35A052F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66E8-9DEC-4578-9E15-4B047F98E468}" type="pres">
      <dgm:prSet presAssocID="{444EE617-405D-454C-8F7D-D302E35A052F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9470C-6397-43A6-9954-F483E4989299}" type="pres">
      <dgm:prSet presAssocID="{F2CAFEF8-2510-464B-A64E-5FB10C02FA77}" presName="sp" presStyleCnt="0"/>
      <dgm:spPr/>
    </dgm:pt>
    <dgm:pt modelId="{6F706DEF-0E5A-4995-B430-E57709E9F98E}" type="pres">
      <dgm:prSet presAssocID="{AFE59715-389F-46CC-BBF1-3C5E6C7622F1}" presName="linNode" presStyleCnt="0"/>
      <dgm:spPr/>
    </dgm:pt>
    <dgm:pt modelId="{7AEF2583-5308-4B8C-9E17-5E2FBABB9211}" type="pres">
      <dgm:prSet presAssocID="{AFE59715-389F-46CC-BBF1-3C5E6C7622F1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C135F-FB16-4D09-B1A9-3474B4340FEC}" type="pres">
      <dgm:prSet presAssocID="{AFE59715-389F-46CC-BBF1-3C5E6C7622F1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26099-74C2-434B-AB55-DE5FBF5A9B5F}" type="pres">
      <dgm:prSet presAssocID="{51AA5AB8-D938-459D-9176-963A61821047}" presName="sp" presStyleCnt="0"/>
      <dgm:spPr/>
    </dgm:pt>
    <dgm:pt modelId="{D0B74DD1-034B-42D1-BC36-CE82AB6B7D47}" type="pres">
      <dgm:prSet presAssocID="{4BB0ECD5-D82D-43D9-9A79-4F9776FC54ED}" presName="linNode" presStyleCnt="0"/>
      <dgm:spPr/>
    </dgm:pt>
    <dgm:pt modelId="{A9435C53-3557-4922-A870-45FEE652F0F4}" type="pres">
      <dgm:prSet presAssocID="{4BB0ECD5-D82D-43D9-9A79-4F9776FC54ED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2B20-94E6-4B15-86B6-0F8A5C5909F6}" type="pres">
      <dgm:prSet presAssocID="{4BB0ECD5-D82D-43D9-9A79-4F9776FC54ED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48953-539C-427C-9E0A-12AFF31E8CDE}" type="pres">
      <dgm:prSet presAssocID="{82D4E30E-D57D-4DEF-9EF4-B06D2A6FE52A}" presName="sp" presStyleCnt="0"/>
      <dgm:spPr/>
    </dgm:pt>
    <dgm:pt modelId="{CD3AC7EF-68B2-4AE3-A52D-0A9FA3451F64}" type="pres">
      <dgm:prSet presAssocID="{6C567E1B-5F59-4DB9-A705-593ADDDD4957}" presName="linNode" presStyleCnt="0"/>
      <dgm:spPr/>
    </dgm:pt>
    <dgm:pt modelId="{E773AF93-9E69-4685-8D0F-6D94CF8C4385}" type="pres">
      <dgm:prSet presAssocID="{6C567E1B-5F59-4DB9-A705-593ADDDD4957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626F5-F4A4-41A4-B095-D2157AB10E10}" type="pres">
      <dgm:prSet presAssocID="{6C567E1B-5F59-4DB9-A705-593ADDDD4957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7F9F8-E7BB-40C2-AA6E-E51DAEC3AEC4}" type="pres">
      <dgm:prSet presAssocID="{0CBAC547-56BB-452F-A699-5FEE4E3089F6}" presName="sp" presStyleCnt="0"/>
      <dgm:spPr/>
    </dgm:pt>
    <dgm:pt modelId="{C6F387C9-A04D-4D46-98B7-BB40BA944A40}" type="pres">
      <dgm:prSet presAssocID="{DC4D45DA-D59E-45A5-896C-380FA40C33BF}" presName="linNode" presStyleCnt="0"/>
      <dgm:spPr/>
    </dgm:pt>
    <dgm:pt modelId="{4FEED63B-8378-4395-B188-D9798AC29D4B}" type="pres">
      <dgm:prSet presAssocID="{DC4D45DA-D59E-45A5-896C-380FA40C33BF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50076-2CEB-4831-8588-883AA79CCE9C}" type="pres">
      <dgm:prSet presAssocID="{DC4D45DA-D59E-45A5-896C-380FA40C33BF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C5AE3-5AFC-489E-80F8-FB0B68E62D63}" type="pres">
      <dgm:prSet presAssocID="{CE567874-7015-456F-8E2E-5931FC3F9159}" presName="sp" presStyleCnt="0"/>
      <dgm:spPr/>
    </dgm:pt>
    <dgm:pt modelId="{655CF349-67AF-46EF-8DA0-AB257213BE37}" type="pres">
      <dgm:prSet presAssocID="{078765F3-ED10-48AE-8DEA-45F451834817}" presName="linNode" presStyleCnt="0"/>
      <dgm:spPr/>
    </dgm:pt>
    <dgm:pt modelId="{66AE88F5-8548-4103-965A-0191A6B416AF}" type="pres">
      <dgm:prSet presAssocID="{078765F3-ED10-48AE-8DEA-45F451834817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27A98-7B19-41E1-A50C-080C252E2496}" type="pres">
      <dgm:prSet presAssocID="{078765F3-ED10-48AE-8DEA-45F451834817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C852-6F75-4CC7-8305-75D33232E860}" type="pres">
      <dgm:prSet presAssocID="{0483050B-3C3B-47B1-AEA1-0C78910EE96F}" presName="sp" presStyleCnt="0"/>
      <dgm:spPr/>
    </dgm:pt>
    <dgm:pt modelId="{2CC3FDD9-C43D-4A18-AC89-2DC9BE7F2EA8}" type="pres">
      <dgm:prSet presAssocID="{AC9724CE-0450-4BA8-9A55-BE4924ECFD42}" presName="linNode" presStyleCnt="0"/>
      <dgm:spPr/>
    </dgm:pt>
    <dgm:pt modelId="{6E95F562-A90F-4BE3-8CC6-877DAF939357}" type="pres">
      <dgm:prSet presAssocID="{AC9724CE-0450-4BA8-9A55-BE4924ECFD42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4549B-D795-478F-96D6-272B72699C27}" type="pres">
      <dgm:prSet presAssocID="{AC9724CE-0450-4BA8-9A55-BE4924ECFD42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3E9B1-A0F3-4320-850B-3DE3117FAAD6}" type="pres">
      <dgm:prSet presAssocID="{58A43390-F422-4436-9914-9B3C0CE833F8}" presName="sp" presStyleCnt="0"/>
      <dgm:spPr/>
    </dgm:pt>
    <dgm:pt modelId="{EB4D6ACE-598C-4C64-8558-1548B65C0B8D}" type="pres">
      <dgm:prSet presAssocID="{04BF0408-5AD2-4B96-A756-360278C3B671}" presName="linNode" presStyleCnt="0"/>
      <dgm:spPr/>
    </dgm:pt>
    <dgm:pt modelId="{85C4F413-769F-45D1-8031-3100CEED23F1}" type="pres">
      <dgm:prSet presAssocID="{04BF0408-5AD2-4B96-A756-360278C3B671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F5094-B64C-4E58-8C19-60B4019B6BDA}" type="pres">
      <dgm:prSet presAssocID="{04BF0408-5AD2-4B96-A756-360278C3B671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D9B10-2BA1-43D5-A80C-BE48C612EC48}" type="pres">
      <dgm:prSet presAssocID="{07508BA9-0EC7-4F3B-8869-C1DEEB92D214}" presName="sp" presStyleCnt="0"/>
      <dgm:spPr/>
    </dgm:pt>
    <dgm:pt modelId="{0F046B28-77E0-4430-83B4-4F05ACB7DF0A}" type="pres">
      <dgm:prSet presAssocID="{694EA4CD-9F7B-434E-8498-180B717573DB}" presName="linNode" presStyleCnt="0"/>
      <dgm:spPr/>
    </dgm:pt>
    <dgm:pt modelId="{69BE6273-0D15-464E-AB76-C8DD28AD4304}" type="pres">
      <dgm:prSet presAssocID="{694EA4CD-9F7B-434E-8498-180B717573DB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EB037-8306-4E0B-B6B7-89AA94F1E20F}" type="pres">
      <dgm:prSet presAssocID="{694EA4CD-9F7B-434E-8498-180B717573DB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56593-B819-4C94-8E0B-9F3A405622C4}" srcId="{F6FEADD9-F67D-41F5-BA4C-3C84956E7F46}" destId="{AC9724CE-0450-4BA8-9A55-BE4924ECFD42}" srcOrd="8" destOrd="0" parTransId="{2D36B95A-3122-423A-B334-29EEE2AD35BE}" sibTransId="{58A43390-F422-4436-9914-9B3C0CE833F8}"/>
    <dgm:cxn modelId="{0737AAB8-C047-409E-BDC0-D6CF2BEC0D82}" type="presOf" srcId="{694EA4CD-9F7B-434E-8498-180B717573DB}" destId="{69BE6273-0D15-464E-AB76-C8DD28AD4304}" srcOrd="0" destOrd="0" presId="urn:microsoft.com/office/officeart/2005/8/layout/vList5"/>
    <dgm:cxn modelId="{95D2272E-DF5B-4560-937B-90275B795D8E}" type="presOf" srcId="{4973843D-8A25-4368-AD3B-60464401B451}" destId="{2B4626F5-F4A4-41A4-B095-D2157AB10E10}" srcOrd="0" destOrd="0" presId="urn:microsoft.com/office/officeart/2005/8/layout/vList5"/>
    <dgm:cxn modelId="{278818A4-30A2-4ED8-9073-87626EAF1EE0}" type="presOf" srcId="{5EE336D3-5395-4A84-967B-0749DF931B6E}" destId="{66EC135F-FB16-4D09-B1A9-3474B4340FEC}" srcOrd="0" destOrd="0" presId="urn:microsoft.com/office/officeart/2005/8/layout/vList5"/>
    <dgm:cxn modelId="{3EC9CC5D-2E70-4FEB-9C81-15B509DFF611}" type="presOf" srcId="{078765F3-ED10-48AE-8DEA-45F451834817}" destId="{66AE88F5-8548-4103-965A-0191A6B416AF}" srcOrd="0" destOrd="0" presId="urn:microsoft.com/office/officeart/2005/8/layout/vList5"/>
    <dgm:cxn modelId="{0CA5AC34-1D72-48EE-BBEA-A4799B891A35}" type="presOf" srcId="{6C567E1B-5F59-4DB9-A705-593ADDDD4957}" destId="{E773AF93-9E69-4685-8D0F-6D94CF8C4385}" srcOrd="0" destOrd="0" presId="urn:microsoft.com/office/officeart/2005/8/layout/vList5"/>
    <dgm:cxn modelId="{742754A0-3F53-493C-96BF-4F8029507794}" srcId="{F6FEADD9-F67D-41F5-BA4C-3C84956E7F46}" destId="{694EA4CD-9F7B-434E-8498-180B717573DB}" srcOrd="10" destOrd="0" parTransId="{D8B5C02C-AF5D-4FBD-B100-929D1DCB8C31}" sibTransId="{ECD795B0-89F4-41B3-8CCF-D3F3AAA200A4}"/>
    <dgm:cxn modelId="{51835A59-F0BA-4C06-AC77-F9FFE965AF8F}" srcId="{6C567E1B-5F59-4DB9-A705-593ADDDD4957}" destId="{4973843D-8A25-4368-AD3B-60464401B451}" srcOrd="0" destOrd="0" parTransId="{2A2825D6-5A6D-4B68-8D09-D8C199F641E8}" sibTransId="{69EC3079-317C-45CF-B48A-15D27694CD30}"/>
    <dgm:cxn modelId="{13C4A815-9448-4195-A093-EABEE3A3B759}" srcId="{F6FEADD9-F67D-41F5-BA4C-3C84956E7F46}" destId="{AFE59715-389F-46CC-BBF1-3C5E6C7622F1}" srcOrd="3" destOrd="0" parTransId="{578864BC-1356-45A5-A95F-5727F78C514F}" sibTransId="{51AA5AB8-D938-459D-9176-963A61821047}"/>
    <dgm:cxn modelId="{CB870B56-F4BD-45EA-B66D-14F3BC7934B7}" srcId="{F6FEADD9-F67D-41F5-BA4C-3C84956E7F46}" destId="{078765F3-ED10-48AE-8DEA-45F451834817}" srcOrd="7" destOrd="0" parTransId="{64322B37-7BB4-4D96-A3CA-76460A30B6F3}" sibTransId="{0483050B-3C3B-47B1-AEA1-0C78910EE96F}"/>
    <dgm:cxn modelId="{16EEB59D-E90B-4111-917F-52EF540CE1C8}" type="presOf" srcId="{A39985A7-D6CF-4AE2-85BB-D36A83FED8B4}" destId="{965B2811-3274-4F72-A34C-1CB8DF0319C5}" srcOrd="0" destOrd="0" presId="urn:microsoft.com/office/officeart/2005/8/layout/vList5"/>
    <dgm:cxn modelId="{C6391C0E-1661-4599-9067-D71A9248A109}" type="presOf" srcId="{620F09D4-ED45-4632-8008-E872A738048F}" destId="{87A538C8-5770-444C-B49B-757AD984D108}" srcOrd="0" destOrd="0" presId="urn:microsoft.com/office/officeart/2005/8/layout/vList5"/>
    <dgm:cxn modelId="{2551C021-B941-4ECD-8281-E1E40B3A7179}" srcId="{F6FEADD9-F67D-41F5-BA4C-3C84956E7F46}" destId="{DC4D45DA-D59E-45A5-896C-380FA40C33BF}" srcOrd="6" destOrd="0" parTransId="{2B03E7D9-6BA3-4674-90A9-035E8E00A111}" sibTransId="{CE567874-7015-456F-8E2E-5931FC3F9159}"/>
    <dgm:cxn modelId="{1B7E0FDA-8594-4301-A042-BF4C71E1A113}" srcId="{AC9724CE-0450-4BA8-9A55-BE4924ECFD42}" destId="{AFA7C747-2CDA-499A-928C-B562852914F1}" srcOrd="0" destOrd="0" parTransId="{5D2756B0-F7AB-4AB4-8C25-C9440359E794}" sibTransId="{EE474A5F-4DC4-4236-AB14-60332971025E}"/>
    <dgm:cxn modelId="{0C15CE88-6106-4972-ACF8-C0E4C9A7AB25}" srcId="{F6FEADD9-F67D-41F5-BA4C-3C84956E7F46}" destId="{4BB0ECD5-D82D-43D9-9A79-4F9776FC54ED}" srcOrd="4" destOrd="0" parTransId="{64A35D8E-19A7-43D0-9909-9B35D20D4C85}" sibTransId="{82D4E30E-D57D-4DEF-9EF4-B06D2A6FE52A}"/>
    <dgm:cxn modelId="{E8EEA384-9B87-4472-BFA6-A1398EFC9D11}" type="presOf" srcId="{AFE59715-389F-46CC-BBF1-3C5E6C7622F1}" destId="{7AEF2583-5308-4B8C-9E17-5E2FBABB9211}" srcOrd="0" destOrd="0" presId="urn:microsoft.com/office/officeart/2005/8/layout/vList5"/>
    <dgm:cxn modelId="{C23283C1-B1B7-45ED-A463-CFE90A2C9752}" srcId="{694EA4CD-9F7B-434E-8498-180B717573DB}" destId="{E693B440-DABF-4C8E-B39C-FA58D95EDEBB}" srcOrd="0" destOrd="0" parTransId="{0514AB0F-9FF3-434B-BB86-F875DC9A809A}" sibTransId="{3BFCE619-8087-41C6-AD4E-667BDF92AC20}"/>
    <dgm:cxn modelId="{116D48E0-FE0F-4095-8F45-AEF07F6034B3}" srcId="{CC9A38D0-F8BC-43C2-ACA0-588509F26A2B}" destId="{9D0F02E4-17BF-4F89-BE8A-1F23B81BACA5}" srcOrd="0" destOrd="0" parTransId="{06A5DB8D-7C94-4D86-A114-AEA96C2EA828}" sibTransId="{C85C86C8-A050-460B-8215-2C5A81557058}"/>
    <dgm:cxn modelId="{7D05CFEF-47E9-4549-BAF9-F1494C261E52}" type="presOf" srcId="{DC4D45DA-D59E-45A5-896C-380FA40C33BF}" destId="{4FEED63B-8378-4395-B188-D9798AC29D4B}" srcOrd="0" destOrd="0" presId="urn:microsoft.com/office/officeart/2005/8/layout/vList5"/>
    <dgm:cxn modelId="{2E74826C-70D8-4AE7-84FF-864573342651}" srcId="{F6FEADD9-F67D-41F5-BA4C-3C84956E7F46}" destId="{6C567E1B-5F59-4DB9-A705-593ADDDD4957}" srcOrd="5" destOrd="0" parTransId="{308CBFF4-0636-44DC-83AD-7A6D36734539}" sibTransId="{0CBAC547-56BB-452F-A699-5FEE4E3089F6}"/>
    <dgm:cxn modelId="{FE9A1481-16FB-4903-B9CA-56F3FDDBD15D}" type="presOf" srcId="{04BF0408-5AD2-4B96-A756-360278C3B671}" destId="{85C4F413-769F-45D1-8031-3100CEED23F1}" srcOrd="0" destOrd="0" presId="urn:microsoft.com/office/officeart/2005/8/layout/vList5"/>
    <dgm:cxn modelId="{AD02696F-492B-4C4D-905F-81F3965AF9B0}" type="presOf" srcId="{4BB0ECD5-D82D-43D9-9A79-4F9776FC54ED}" destId="{A9435C53-3557-4922-A870-45FEE652F0F4}" srcOrd="0" destOrd="0" presId="urn:microsoft.com/office/officeart/2005/8/layout/vList5"/>
    <dgm:cxn modelId="{6CED2082-375E-405D-9189-CD1B845407F9}" type="presOf" srcId="{CC9A38D0-F8BC-43C2-ACA0-588509F26A2B}" destId="{CD056FEF-076B-4BB1-AF1B-F5D52B2B0A23}" srcOrd="0" destOrd="0" presId="urn:microsoft.com/office/officeart/2005/8/layout/vList5"/>
    <dgm:cxn modelId="{23A721C9-B889-463A-8A51-8D2F1D0A632A}" srcId="{078765F3-ED10-48AE-8DEA-45F451834817}" destId="{8045649B-EDD0-4CE4-8031-2A597B872838}" srcOrd="0" destOrd="0" parTransId="{C97CE8AC-1AB4-4516-BC4F-4CCEA4D87229}" sibTransId="{4384BBE2-A8FD-4322-A03F-DF5CBF60A15A}"/>
    <dgm:cxn modelId="{C2ECF83F-5B5F-4634-9133-3B11F959A534}" srcId="{444EE617-405D-454C-8F7D-D302E35A052F}" destId="{99F97633-E85C-4605-B4FF-C72866B9C774}" srcOrd="0" destOrd="0" parTransId="{E0BB496C-057A-4623-8958-5D7E6510201B}" sibTransId="{988AE9FD-3D0C-40F2-AE0B-DA87008C40B5}"/>
    <dgm:cxn modelId="{0EC5F62B-4C58-40F3-ACAF-D32A342313CD}" type="presOf" srcId="{AFA7C747-2CDA-499A-928C-B562852914F1}" destId="{B864549B-D795-478F-96D6-272B72699C27}" srcOrd="0" destOrd="0" presId="urn:microsoft.com/office/officeart/2005/8/layout/vList5"/>
    <dgm:cxn modelId="{78064009-B7FA-40AA-8E29-2AD1A4ECD00D}" srcId="{A39985A7-D6CF-4AE2-85BB-D36A83FED8B4}" destId="{620F09D4-ED45-4632-8008-E872A738048F}" srcOrd="0" destOrd="0" parTransId="{65DEFCE4-0F64-45EB-B5D6-9CD776A12F43}" sibTransId="{4DFCBDB0-9D37-479E-A517-BDC1A2D479FC}"/>
    <dgm:cxn modelId="{46E44B30-3AB6-40F1-BA8C-43DF49F2F2D4}" type="presOf" srcId="{444EE617-405D-454C-8F7D-D302E35A052F}" destId="{6E423CBB-07C1-4A11-8CBF-D37881342845}" srcOrd="0" destOrd="0" presId="urn:microsoft.com/office/officeart/2005/8/layout/vList5"/>
    <dgm:cxn modelId="{9ACD815F-ED9A-4B5E-A970-552BCF83CE30}" srcId="{F6FEADD9-F67D-41F5-BA4C-3C84956E7F46}" destId="{CC9A38D0-F8BC-43C2-ACA0-588509F26A2B}" srcOrd="1" destOrd="0" parTransId="{577A2283-4A54-4A8A-B09C-DD72B489B686}" sibTransId="{4F0D3354-01D7-427F-83F0-E43040CAF136}"/>
    <dgm:cxn modelId="{FAFBF4D0-1148-4D53-AAED-3D917A7467A8}" srcId="{4BB0ECD5-D82D-43D9-9A79-4F9776FC54ED}" destId="{5006B3E0-31EB-4776-8EDD-A70AFBB22573}" srcOrd="0" destOrd="0" parTransId="{350FC84B-A4AA-4074-ABD3-11BED59D3F19}" sibTransId="{DFD4564B-5B68-48D8-A4B0-8FB48017BD39}"/>
    <dgm:cxn modelId="{DEA84D27-F29C-4D6A-8DAA-5BFA0F9052D3}" type="presOf" srcId="{8045649B-EDD0-4CE4-8031-2A597B872838}" destId="{B7427A98-7B19-41E1-A50C-080C252E2496}" srcOrd="0" destOrd="0" presId="urn:microsoft.com/office/officeart/2005/8/layout/vList5"/>
    <dgm:cxn modelId="{FE73CACF-4DB9-4446-9B6F-C254FC571D68}" type="presOf" srcId="{5006B3E0-31EB-4776-8EDD-A70AFBB22573}" destId="{AFAE2B20-94E6-4B15-86B6-0F8A5C5909F6}" srcOrd="0" destOrd="0" presId="urn:microsoft.com/office/officeart/2005/8/layout/vList5"/>
    <dgm:cxn modelId="{59673578-5387-47BA-AE85-C7C920828809}" type="presOf" srcId="{511706DF-44C0-4A23-9493-3143DF6EA9FF}" destId="{6FDF5094-B64C-4E58-8C19-60B4019B6BDA}" srcOrd="0" destOrd="0" presId="urn:microsoft.com/office/officeart/2005/8/layout/vList5"/>
    <dgm:cxn modelId="{740E0226-4F69-4E87-83AC-10A257E3A907}" srcId="{04BF0408-5AD2-4B96-A756-360278C3B671}" destId="{511706DF-44C0-4A23-9493-3143DF6EA9FF}" srcOrd="0" destOrd="0" parTransId="{25C664BE-1646-4053-B74F-965A7340A6B4}" sibTransId="{33AE28DF-BBF4-498E-A416-A945F666504B}"/>
    <dgm:cxn modelId="{3B740FE3-4028-4088-8ABC-A756BAAD1D74}" type="presOf" srcId="{AC9724CE-0450-4BA8-9A55-BE4924ECFD42}" destId="{6E95F562-A90F-4BE3-8CC6-877DAF939357}" srcOrd="0" destOrd="0" presId="urn:microsoft.com/office/officeart/2005/8/layout/vList5"/>
    <dgm:cxn modelId="{0D319DC8-C85C-4EC3-B5FE-BDB36E6C7E66}" srcId="{DC4D45DA-D59E-45A5-896C-380FA40C33BF}" destId="{A9E7CE39-3155-4252-8BEE-022C62815210}" srcOrd="0" destOrd="0" parTransId="{D83D2900-942E-4A0B-BBD5-B21192F87277}" sibTransId="{97BF7F37-33ED-40FA-AA9C-9C27B1BF3981}"/>
    <dgm:cxn modelId="{D75C6AD1-8D9D-4D3C-9E02-FEEFCC5B01E7}" type="presOf" srcId="{9D0F02E4-17BF-4F89-BE8A-1F23B81BACA5}" destId="{52DC02D7-4DC0-4971-8FD8-5695D1054591}" srcOrd="0" destOrd="0" presId="urn:microsoft.com/office/officeart/2005/8/layout/vList5"/>
    <dgm:cxn modelId="{7968EBE9-06F6-4371-9DFA-69C1F1996A5E}" type="presOf" srcId="{F6FEADD9-F67D-41F5-BA4C-3C84956E7F46}" destId="{AAE7A1E6-6847-453D-B55B-8A82BF138C1D}" srcOrd="0" destOrd="0" presId="urn:microsoft.com/office/officeart/2005/8/layout/vList5"/>
    <dgm:cxn modelId="{EAC2885A-B0D8-40AF-BAB9-BD9601AAB4F3}" type="presOf" srcId="{99F97633-E85C-4605-B4FF-C72866B9C774}" destId="{375066E8-9DEC-4578-9E15-4B047F98E468}" srcOrd="0" destOrd="0" presId="urn:microsoft.com/office/officeart/2005/8/layout/vList5"/>
    <dgm:cxn modelId="{220B0B77-6159-4CCE-A7C2-23B609381A79}" srcId="{F6FEADD9-F67D-41F5-BA4C-3C84956E7F46}" destId="{04BF0408-5AD2-4B96-A756-360278C3B671}" srcOrd="9" destOrd="0" parTransId="{8FA69989-6EE0-4F01-A122-8CFCE5BA25F2}" sibTransId="{07508BA9-0EC7-4F3B-8869-C1DEEB92D214}"/>
    <dgm:cxn modelId="{723EA13E-9735-4633-8196-4CB89AEFBCDC}" srcId="{F6FEADD9-F67D-41F5-BA4C-3C84956E7F46}" destId="{A39985A7-D6CF-4AE2-85BB-D36A83FED8B4}" srcOrd="0" destOrd="0" parTransId="{08DA2449-97EB-484B-8F85-47A8C4A5F723}" sibTransId="{A5F0B909-FE51-4385-8B3E-8409B38D46CD}"/>
    <dgm:cxn modelId="{247B5EF9-FE6A-4B28-915A-79152A211919}" srcId="{AFE59715-389F-46CC-BBF1-3C5E6C7622F1}" destId="{5EE336D3-5395-4A84-967B-0749DF931B6E}" srcOrd="0" destOrd="0" parTransId="{3F785FA7-FC3D-4216-B53E-C43511187770}" sibTransId="{812D82BF-A673-4DE2-A689-387187CB34E3}"/>
    <dgm:cxn modelId="{EBB06140-4B8E-47F0-B36E-B491FE89B886}" type="presOf" srcId="{A9E7CE39-3155-4252-8BEE-022C62815210}" destId="{42D50076-2CEB-4831-8588-883AA79CCE9C}" srcOrd="0" destOrd="0" presId="urn:microsoft.com/office/officeart/2005/8/layout/vList5"/>
    <dgm:cxn modelId="{B4661431-3BA6-4B95-AE5F-CD2AE75671BA}" srcId="{F6FEADD9-F67D-41F5-BA4C-3C84956E7F46}" destId="{444EE617-405D-454C-8F7D-D302E35A052F}" srcOrd="2" destOrd="0" parTransId="{D83D2508-7F1C-4CDC-98F1-E20A80A04D0F}" sibTransId="{F2CAFEF8-2510-464B-A64E-5FB10C02FA77}"/>
    <dgm:cxn modelId="{99256D85-B9D2-4E22-A971-09730021DC37}" type="presOf" srcId="{E693B440-DABF-4C8E-B39C-FA58D95EDEBB}" destId="{7A4EB037-8306-4E0B-B6B7-89AA94F1E20F}" srcOrd="0" destOrd="0" presId="urn:microsoft.com/office/officeart/2005/8/layout/vList5"/>
    <dgm:cxn modelId="{68BDBB12-4052-4552-A782-E6E578E3A6EB}" type="presParOf" srcId="{AAE7A1E6-6847-453D-B55B-8A82BF138C1D}" destId="{FD446820-0910-47E6-94A3-4F853C4DC023}" srcOrd="0" destOrd="0" presId="urn:microsoft.com/office/officeart/2005/8/layout/vList5"/>
    <dgm:cxn modelId="{6F85B701-823D-4C62-970D-3F242B637ADD}" type="presParOf" srcId="{FD446820-0910-47E6-94A3-4F853C4DC023}" destId="{965B2811-3274-4F72-A34C-1CB8DF0319C5}" srcOrd="0" destOrd="0" presId="urn:microsoft.com/office/officeart/2005/8/layout/vList5"/>
    <dgm:cxn modelId="{C390D696-68C9-454D-BCCF-5390CBE0CAD1}" type="presParOf" srcId="{FD446820-0910-47E6-94A3-4F853C4DC023}" destId="{87A538C8-5770-444C-B49B-757AD984D108}" srcOrd="1" destOrd="0" presId="urn:microsoft.com/office/officeart/2005/8/layout/vList5"/>
    <dgm:cxn modelId="{7D919D28-5BFE-456C-96F1-3FA6F43B694A}" type="presParOf" srcId="{AAE7A1E6-6847-453D-B55B-8A82BF138C1D}" destId="{C13B24B8-3323-4A5E-B057-9F1C5C1AC723}" srcOrd="1" destOrd="0" presId="urn:microsoft.com/office/officeart/2005/8/layout/vList5"/>
    <dgm:cxn modelId="{B7DCC3B6-57FA-4E38-A000-DDE94DA381A6}" type="presParOf" srcId="{AAE7A1E6-6847-453D-B55B-8A82BF138C1D}" destId="{97C11BDE-C579-4D3F-BAA8-5B9F47D9E590}" srcOrd="2" destOrd="0" presId="urn:microsoft.com/office/officeart/2005/8/layout/vList5"/>
    <dgm:cxn modelId="{BD076628-0DF1-4D9C-886D-B72F10D39EA6}" type="presParOf" srcId="{97C11BDE-C579-4D3F-BAA8-5B9F47D9E590}" destId="{CD056FEF-076B-4BB1-AF1B-F5D52B2B0A23}" srcOrd="0" destOrd="0" presId="urn:microsoft.com/office/officeart/2005/8/layout/vList5"/>
    <dgm:cxn modelId="{66222F5E-E4D8-4EF2-81C9-789DF4D83D5C}" type="presParOf" srcId="{97C11BDE-C579-4D3F-BAA8-5B9F47D9E590}" destId="{52DC02D7-4DC0-4971-8FD8-5695D1054591}" srcOrd="1" destOrd="0" presId="urn:microsoft.com/office/officeart/2005/8/layout/vList5"/>
    <dgm:cxn modelId="{937EEF9E-9D2E-4F38-93C9-E55E43263972}" type="presParOf" srcId="{AAE7A1E6-6847-453D-B55B-8A82BF138C1D}" destId="{F7E61E3B-39DC-4B03-AEC0-8E73DAEB72FA}" srcOrd="3" destOrd="0" presId="urn:microsoft.com/office/officeart/2005/8/layout/vList5"/>
    <dgm:cxn modelId="{ECE8CA2D-A60C-46BB-B84F-1C15533EBFAD}" type="presParOf" srcId="{AAE7A1E6-6847-453D-B55B-8A82BF138C1D}" destId="{A34380A7-F78B-4E30-82BC-9D188C459603}" srcOrd="4" destOrd="0" presId="urn:microsoft.com/office/officeart/2005/8/layout/vList5"/>
    <dgm:cxn modelId="{47439E3E-5417-4852-BF3A-9C7E94D9F73C}" type="presParOf" srcId="{A34380A7-F78B-4E30-82BC-9D188C459603}" destId="{6E423CBB-07C1-4A11-8CBF-D37881342845}" srcOrd="0" destOrd="0" presId="urn:microsoft.com/office/officeart/2005/8/layout/vList5"/>
    <dgm:cxn modelId="{5F854768-2D11-4A5A-BDF3-795C28F2A821}" type="presParOf" srcId="{A34380A7-F78B-4E30-82BC-9D188C459603}" destId="{375066E8-9DEC-4578-9E15-4B047F98E468}" srcOrd="1" destOrd="0" presId="urn:microsoft.com/office/officeart/2005/8/layout/vList5"/>
    <dgm:cxn modelId="{25C2ECD5-4E10-4FCD-A3B3-88C873099F2A}" type="presParOf" srcId="{AAE7A1E6-6847-453D-B55B-8A82BF138C1D}" destId="{CD09470C-6397-43A6-9954-F483E4989299}" srcOrd="5" destOrd="0" presId="urn:microsoft.com/office/officeart/2005/8/layout/vList5"/>
    <dgm:cxn modelId="{3DBDAB61-31F8-4CDE-93DC-C8BAE7BCD1E5}" type="presParOf" srcId="{AAE7A1E6-6847-453D-B55B-8A82BF138C1D}" destId="{6F706DEF-0E5A-4995-B430-E57709E9F98E}" srcOrd="6" destOrd="0" presId="urn:microsoft.com/office/officeart/2005/8/layout/vList5"/>
    <dgm:cxn modelId="{5EB71798-1EDE-4766-813A-E64D2DF97EE0}" type="presParOf" srcId="{6F706DEF-0E5A-4995-B430-E57709E9F98E}" destId="{7AEF2583-5308-4B8C-9E17-5E2FBABB9211}" srcOrd="0" destOrd="0" presId="urn:microsoft.com/office/officeart/2005/8/layout/vList5"/>
    <dgm:cxn modelId="{9CDBDBBE-50B8-4958-8486-191739A7B01D}" type="presParOf" srcId="{6F706DEF-0E5A-4995-B430-E57709E9F98E}" destId="{66EC135F-FB16-4D09-B1A9-3474B4340FEC}" srcOrd="1" destOrd="0" presId="urn:microsoft.com/office/officeart/2005/8/layout/vList5"/>
    <dgm:cxn modelId="{3DFD284B-2761-46A3-9282-38EA1A71C9E2}" type="presParOf" srcId="{AAE7A1E6-6847-453D-B55B-8A82BF138C1D}" destId="{7CE26099-74C2-434B-AB55-DE5FBF5A9B5F}" srcOrd="7" destOrd="0" presId="urn:microsoft.com/office/officeart/2005/8/layout/vList5"/>
    <dgm:cxn modelId="{CABBD5F0-7C0F-4185-9AA5-D7329CCE1CDE}" type="presParOf" srcId="{AAE7A1E6-6847-453D-B55B-8A82BF138C1D}" destId="{D0B74DD1-034B-42D1-BC36-CE82AB6B7D47}" srcOrd="8" destOrd="0" presId="urn:microsoft.com/office/officeart/2005/8/layout/vList5"/>
    <dgm:cxn modelId="{2CA14F85-ADE6-4F70-ACDC-0722BC29BC38}" type="presParOf" srcId="{D0B74DD1-034B-42D1-BC36-CE82AB6B7D47}" destId="{A9435C53-3557-4922-A870-45FEE652F0F4}" srcOrd="0" destOrd="0" presId="urn:microsoft.com/office/officeart/2005/8/layout/vList5"/>
    <dgm:cxn modelId="{9B0FBD4C-7A48-45D9-A64A-C35FBAF5E4D6}" type="presParOf" srcId="{D0B74DD1-034B-42D1-BC36-CE82AB6B7D47}" destId="{AFAE2B20-94E6-4B15-86B6-0F8A5C5909F6}" srcOrd="1" destOrd="0" presId="urn:microsoft.com/office/officeart/2005/8/layout/vList5"/>
    <dgm:cxn modelId="{21E4D881-FB30-4617-9731-F7A57484E235}" type="presParOf" srcId="{AAE7A1E6-6847-453D-B55B-8A82BF138C1D}" destId="{1B848953-539C-427C-9E0A-12AFF31E8CDE}" srcOrd="9" destOrd="0" presId="urn:microsoft.com/office/officeart/2005/8/layout/vList5"/>
    <dgm:cxn modelId="{302BB1B0-E2D0-4A29-84F6-DCFF49FB8B78}" type="presParOf" srcId="{AAE7A1E6-6847-453D-B55B-8A82BF138C1D}" destId="{CD3AC7EF-68B2-4AE3-A52D-0A9FA3451F64}" srcOrd="10" destOrd="0" presId="urn:microsoft.com/office/officeart/2005/8/layout/vList5"/>
    <dgm:cxn modelId="{05CD2A43-19E8-4819-A979-442DBEA6A1DA}" type="presParOf" srcId="{CD3AC7EF-68B2-4AE3-A52D-0A9FA3451F64}" destId="{E773AF93-9E69-4685-8D0F-6D94CF8C4385}" srcOrd="0" destOrd="0" presId="urn:microsoft.com/office/officeart/2005/8/layout/vList5"/>
    <dgm:cxn modelId="{FA0146CB-3FAF-43B7-B818-01E9899B33C8}" type="presParOf" srcId="{CD3AC7EF-68B2-4AE3-A52D-0A9FA3451F64}" destId="{2B4626F5-F4A4-41A4-B095-D2157AB10E10}" srcOrd="1" destOrd="0" presId="urn:microsoft.com/office/officeart/2005/8/layout/vList5"/>
    <dgm:cxn modelId="{4AE67732-13A1-4DD8-B489-900745B8124A}" type="presParOf" srcId="{AAE7A1E6-6847-453D-B55B-8A82BF138C1D}" destId="{2937F9F8-E7BB-40C2-AA6E-E51DAEC3AEC4}" srcOrd="11" destOrd="0" presId="urn:microsoft.com/office/officeart/2005/8/layout/vList5"/>
    <dgm:cxn modelId="{D8BE2790-9BC9-4129-A048-EF76F1F4158C}" type="presParOf" srcId="{AAE7A1E6-6847-453D-B55B-8A82BF138C1D}" destId="{C6F387C9-A04D-4D46-98B7-BB40BA944A40}" srcOrd="12" destOrd="0" presId="urn:microsoft.com/office/officeart/2005/8/layout/vList5"/>
    <dgm:cxn modelId="{481851C1-C11E-4289-A549-316A7B24CAE1}" type="presParOf" srcId="{C6F387C9-A04D-4D46-98B7-BB40BA944A40}" destId="{4FEED63B-8378-4395-B188-D9798AC29D4B}" srcOrd="0" destOrd="0" presId="urn:microsoft.com/office/officeart/2005/8/layout/vList5"/>
    <dgm:cxn modelId="{E4420B6F-7CEC-43E9-8D2F-A91613A82737}" type="presParOf" srcId="{C6F387C9-A04D-4D46-98B7-BB40BA944A40}" destId="{42D50076-2CEB-4831-8588-883AA79CCE9C}" srcOrd="1" destOrd="0" presId="urn:microsoft.com/office/officeart/2005/8/layout/vList5"/>
    <dgm:cxn modelId="{C1981CD4-3D85-41E4-BC81-3C14B48EDD39}" type="presParOf" srcId="{AAE7A1E6-6847-453D-B55B-8A82BF138C1D}" destId="{6B7C5AE3-5AFC-489E-80F8-FB0B68E62D63}" srcOrd="13" destOrd="0" presId="urn:microsoft.com/office/officeart/2005/8/layout/vList5"/>
    <dgm:cxn modelId="{4882DA23-F82E-43F4-90E4-C6A3CA6F9D32}" type="presParOf" srcId="{AAE7A1E6-6847-453D-B55B-8A82BF138C1D}" destId="{655CF349-67AF-46EF-8DA0-AB257213BE37}" srcOrd="14" destOrd="0" presId="urn:microsoft.com/office/officeart/2005/8/layout/vList5"/>
    <dgm:cxn modelId="{AC52BD2B-A953-4D2F-95EF-4E56B16A1416}" type="presParOf" srcId="{655CF349-67AF-46EF-8DA0-AB257213BE37}" destId="{66AE88F5-8548-4103-965A-0191A6B416AF}" srcOrd="0" destOrd="0" presId="urn:microsoft.com/office/officeart/2005/8/layout/vList5"/>
    <dgm:cxn modelId="{8BA9E1F5-076B-4FFD-B217-7533BA47010B}" type="presParOf" srcId="{655CF349-67AF-46EF-8DA0-AB257213BE37}" destId="{B7427A98-7B19-41E1-A50C-080C252E2496}" srcOrd="1" destOrd="0" presId="urn:microsoft.com/office/officeart/2005/8/layout/vList5"/>
    <dgm:cxn modelId="{60B9F710-12F3-4FDF-B54C-1F5EFEA3DA69}" type="presParOf" srcId="{AAE7A1E6-6847-453D-B55B-8A82BF138C1D}" destId="{FED0C852-6F75-4CC7-8305-75D33232E860}" srcOrd="15" destOrd="0" presId="urn:microsoft.com/office/officeart/2005/8/layout/vList5"/>
    <dgm:cxn modelId="{A2CDFE74-59FA-4064-9D5F-2E0A5D304F75}" type="presParOf" srcId="{AAE7A1E6-6847-453D-B55B-8A82BF138C1D}" destId="{2CC3FDD9-C43D-4A18-AC89-2DC9BE7F2EA8}" srcOrd="16" destOrd="0" presId="urn:microsoft.com/office/officeart/2005/8/layout/vList5"/>
    <dgm:cxn modelId="{CCC3452F-706E-4E20-A9E9-D2A7AE4DEBBA}" type="presParOf" srcId="{2CC3FDD9-C43D-4A18-AC89-2DC9BE7F2EA8}" destId="{6E95F562-A90F-4BE3-8CC6-877DAF939357}" srcOrd="0" destOrd="0" presId="urn:microsoft.com/office/officeart/2005/8/layout/vList5"/>
    <dgm:cxn modelId="{8B24ABA8-0621-4BB7-BF25-ED420753EFD5}" type="presParOf" srcId="{2CC3FDD9-C43D-4A18-AC89-2DC9BE7F2EA8}" destId="{B864549B-D795-478F-96D6-272B72699C27}" srcOrd="1" destOrd="0" presId="urn:microsoft.com/office/officeart/2005/8/layout/vList5"/>
    <dgm:cxn modelId="{EF0CB7FA-033E-484B-9246-727F36703B11}" type="presParOf" srcId="{AAE7A1E6-6847-453D-B55B-8A82BF138C1D}" destId="{65E3E9B1-A0F3-4320-850B-3DE3117FAAD6}" srcOrd="17" destOrd="0" presId="urn:microsoft.com/office/officeart/2005/8/layout/vList5"/>
    <dgm:cxn modelId="{B1E81694-31C3-4FCD-83C5-5BA1E8DC9696}" type="presParOf" srcId="{AAE7A1E6-6847-453D-B55B-8A82BF138C1D}" destId="{EB4D6ACE-598C-4C64-8558-1548B65C0B8D}" srcOrd="18" destOrd="0" presId="urn:microsoft.com/office/officeart/2005/8/layout/vList5"/>
    <dgm:cxn modelId="{308BCB1E-DFAA-4B09-AB68-7B7F40E9CD0B}" type="presParOf" srcId="{EB4D6ACE-598C-4C64-8558-1548B65C0B8D}" destId="{85C4F413-769F-45D1-8031-3100CEED23F1}" srcOrd="0" destOrd="0" presId="urn:microsoft.com/office/officeart/2005/8/layout/vList5"/>
    <dgm:cxn modelId="{DC66D6FC-FCC6-4D0E-80CF-7A1CD0F23105}" type="presParOf" srcId="{EB4D6ACE-598C-4C64-8558-1548B65C0B8D}" destId="{6FDF5094-B64C-4E58-8C19-60B4019B6BDA}" srcOrd="1" destOrd="0" presId="urn:microsoft.com/office/officeart/2005/8/layout/vList5"/>
    <dgm:cxn modelId="{4FCDDFC8-C449-45FE-90C6-8FD576161E56}" type="presParOf" srcId="{AAE7A1E6-6847-453D-B55B-8A82BF138C1D}" destId="{136D9B10-2BA1-43D5-A80C-BE48C612EC48}" srcOrd="19" destOrd="0" presId="urn:microsoft.com/office/officeart/2005/8/layout/vList5"/>
    <dgm:cxn modelId="{C17AC5A2-938A-4AD3-9B3F-8A2B3D622B3C}" type="presParOf" srcId="{AAE7A1E6-6847-453D-B55B-8A82BF138C1D}" destId="{0F046B28-77E0-4430-83B4-4F05ACB7DF0A}" srcOrd="20" destOrd="0" presId="urn:microsoft.com/office/officeart/2005/8/layout/vList5"/>
    <dgm:cxn modelId="{A77CD824-9CEB-4216-A0DA-20E44E77926C}" type="presParOf" srcId="{0F046B28-77E0-4430-83B4-4F05ACB7DF0A}" destId="{69BE6273-0D15-464E-AB76-C8DD28AD4304}" srcOrd="0" destOrd="0" presId="urn:microsoft.com/office/officeart/2005/8/layout/vList5"/>
    <dgm:cxn modelId="{C14C525A-D5B3-45CF-92A8-A728762DE9AB}" type="presParOf" srcId="{0F046B28-77E0-4430-83B4-4F05ACB7DF0A}" destId="{7A4EB037-8306-4E0B-B6B7-89AA94F1E2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538C8-5770-444C-B49B-757AD984D108}">
      <dsp:nvSpPr>
        <dsp:cNvPr id="0" name=""/>
        <dsp:cNvSpPr/>
      </dsp:nvSpPr>
      <dsp:spPr>
        <a:xfrm rot="5400000">
          <a:off x="4708223" y="-2087854"/>
          <a:ext cx="324961" cy="458419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Implement effective instruction for all children</a:t>
          </a:r>
          <a:endParaRPr lang="en-US" sz="1400" b="0" kern="1200" dirty="0"/>
        </a:p>
      </dsp:txBody>
      <dsp:txXfrm rot="-5400000">
        <a:off x="2578608" y="57624"/>
        <a:ext cx="4568329" cy="293235"/>
      </dsp:txXfrm>
    </dsp:sp>
    <dsp:sp modelId="{965B2811-3274-4F72-A34C-1CB8DF0319C5}">
      <dsp:nvSpPr>
        <dsp:cNvPr id="0" name=""/>
        <dsp:cNvSpPr/>
      </dsp:nvSpPr>
      <dsp:spPr>
        <a:xfrm>
          <a:off x="0" y="1141"/>
          <a:ext cx="2578608" cy="40620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Instruction &amp; Intervention</a:t>
          </a:r>
          <a:endParaRPr lang="en-US" sz="1600" kern="1200" dirty="0"/>
        </a:p>
      </dsp:txBody>
      <dsp:txXfrm>
        <a:off x="19829" y="20970"/>
        <a:ext cx="2538950" cy="366543"/>
      </dsp:txXfrm>
    </dsp:sp>
    <dsp:sp modelId="{52DC02D7-4DC0-4971-8FD8-5695D1054591}">
      <dsp:nvSpPr>
        <dsp:cNvPr id="0" name=""/>
        <dsp:cNvSpPr/>
      </dsp:nvSpPr>
      <dsp:spPr>
        <a:xfrm rot="5400000">
          <a:off x="4708223" y="-1661342"/>
          <a:ext cx="324961" cy="458419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"/>
              <a:satOff val="-1379"/>
              <a:lumOff val="-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Intervene early</a:t>
          </a:r>
          <a:endParaRPr lang="en-US" sz="1400" b="0" kern="1200" dirty="0"/>
        </a:p>
      </dsp:txBody>
      <dsp:txXfrm rot="-5400000">
        <a:off x="2578608" y="484136"/>
        <a:ext cx="4568329" cy="293235"/>
      </dsp:txXfrm>
    </dsp:sp>
    <dsp:sp modelId="{CD056FEF-076B-4BB1-AF1B-F5D52B2B0A23}">
      <dsp:nvSpPr>
        <dsp:cNvPr id="0" name=""/>
        <dsp:cNvSpPr/>
      </dsp:nvSpPr>
      <dsp:spPr>
        <a:xfrm>
          <a:off x="0" y="427652"/>
          <a:ext cx="2578608" cy="40620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 Instruction &amp; Intervention</a:t>
          </a:r>
          <a:endParaRPr lang="en-US" sz="1600" kern="1200" dirty="0"/>
        </a:p>
      </dsp:txBody>
      <dsp:txXfrm>
        <a:off x="19829" y="447481"/>
        <a:ext cx="2538950" cy="366543"/>
      </dsp:txXfrm>
    </dsp:sp>
    <dsp:sp modelId="{375066E8-9DEC-4578-9E15-4B047F98E468}">
      <dsp:nvSpPr>
        <dsp:cNvPr id="0" name=""/>
        <dsp:cNvSpPr/>
      </dsp:nvSpPr>
      <dsp:spPr>
        <a:xfrm rot="5400000">
          <a:off x="4708223" y="-1234830"/>
          <a:ext cx="324961" cy="458419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Provide multi-tiered model of instruction and intervention</a:t>
          </a:r>
          <a:endParaRPr lang="en-US" sz="1400" kern="1200" dirty="0"/>
        </a:p>
      </dsp:txBody>
      <dsp:txXfrm rot="-5400000">
        <a:off x="2578608" y="910648"/>
        <a:ext cx="4568329" cy="293235"/>
      </dsp:txXfrm>
    </dsp:sp>
    <dsp:sp modelId="{6E423CBB-07C1-4A11-8CBF-D37881342845}">
      <dsp:nvSpPr>
        <dsp:cNvPr id="0" name=""/>
        <dsp:cNvSpPr/>
      </dsp:nvSpPr>
      <dsp:spPr>
        <a:xfrm>
          <a:off x="0" y="854164"/>
          <a:ext cx="2578608" cy="40620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 Instruction &amp; Intervention</a:t>
          </a:r>
          <a:endParaRPr lang="en-US" sz="1600" kern="1200" dirty="0"/>
        </a:p>
      </dsp:txBody>
      <dsp:txXfrm>
        <a:off x="19829" y="873993"/>
        <a:ext cx="2538950" cy="366543"/>
      </dsp:txXfrm>
    </dsp:sp>
    <dsp:sp modelId="{66EC135F-FB16-4D09-B1A9-3474B4340FEC}">
      <dsp:nvSpPr>
        <dsp:cNvPr id="0" name=""/>
        <dsp:cNvSpPr/>
      </dsp:nvSpPr>
      <dsp:spPr>
        <a:xfrm rot="5400000">
          <a:off x="4708223" y="-808319"/>
          <a:ext cx="324961" cy="4584192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3215055"/>
              <a:satOff val="-4138"/>
              <a:lumOff val="-3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Utilize a collaborative problem solving model</a:t>
          </a:r>
          <a:endParaRPr lang="en-US" sz="1400" kern="1200" dirty="0"/>
        </a:p>
      </dsp:txBody>
      <dsp:txXfrm rot="-5400000">
        <a:off x="2578608" y="1337159"/>
        <a:ext cx="4568329" cy="293235"/>
      </dsp:txXfrm>
    </dsp:sp>
    <dsp:sp modelId="{7AEF2583-5308-4B8C-9E17-5E2FBABB9211}">
      <dsp:nvSpPr>
        <dsp:cNvPr id="0" name=""/>
        <dsp:cNvSpPr/>
      </dsp:nvSpPr>
      <dsp:spPr>
        <a:xfrm>
          <a:off x="0" y="1280675"/>
          <a:ext cx="2578608" cy="406201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 Problem Solving</a:t>
          </a:r>
          <a:endParaRPr lang="en-US" sz="1600" kern="1200" dirty="0"/>
        </a:p>
      </dsp:txBody>
      <dsp:txXfrm>
        <a:off x="19829" y="1300504"/>
        <a:ext cx="2538950" cy="366543"/>
      </dsp:txXfrm>
    </dsp:sp>
    <dsp:sp modelId="{AFAE2B20-94E6-4B15-86B6-0F8A5C5909F6}">
      <dsp:nvSpPr>
        <dsp:cNvPr id="0" name=""/>
        <dsp:cNvSpPr/>
      </dsp:nvSpPr>
      <dsp:spPr>
        <a:xfrm rot="5400000">
          <a:off x="4708223" y="-381807"/>
          <a:ext cx="324961" cy="45841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4286740"/>
              <a:satOff val="-5517"/>
              <a:lumOff val="-4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Assure research-based core curriculum</a:t>
          </a:r>
          <a:endParaRPr lang="en-US" sz="1400" b="0" kern="1200" dirty="0"/>
        </a:p>
      </dsp:txBody>
      <dsp:txXfrm rot="-5400000">
        <a:off x="2578608" y="1763671"/>
        <a:ext cx="4568329" cy="293235"/>
      </dsp:txXfrm>
    </dsp:sp>
    <dsp:sp modelId="{A9435C53-3557-4922-A870-45FEE652F0F4}">
      <dsp:nvSpPr>
        <dsp:cNvPr id="0" name=""/>
        <dsp:cNvSpPr/>
      </dsp:nvSpPr>
      <dsp:spPr>
        <a:xfrm>
          <a:off x="0" y="1707187"/>
          <a:ext cx="2578608" cy="406201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 Evidence-based Practices</a:t>
          </a:r>
          <a:endParaRPr lang="en-US" sz="1600" kern="1200" dirty="0"/>
        </a:p>
      </dsp:txBody>
      <dsp:txXfrm>
        <a:off x="19829" y="1727016"/>
        <a:ext cx="2538950" cy="366543"/>
      </dsp:txXfrm>
    </dsp:sp>
    <dsp:sp modelId="{2B4626F5-F4A4-41A4-B095-D2157AB10E10}">
      <dsp:nvSpPr>
        <dsp:cNvPr id="0" name=""/>
        <dsp:cNvSpPr/>
      </dsp:nvSpPr>
      <dsp:spPr>
        <a:xfrm rot="5400000">
          <a:off x="4708223" y="44704"/>
          <a:ext cx="324961" cy="45841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Implement research-based, valid interventions and instruction</a:t>
          </a:r>
          <a:endParaRPr lang="en-US" sz="1400" b="0" kern="1200" dirty="0"/>
        </a:p>
      </dsp:txBody>
      <dsp:txXfrm rot="-5400000">
        <a:off x="2578608" y="2190183"/>
        <a:ext cx="4568329" cy="293235"/>
      </dsp:txXfrm>
    </dsp:sp>
    <dsp:sp modelId="{E773AF93-9E69-4685-8D0F-6D94CF8C4385}">
      <dsp:nvSpPr>
        <dsp:cNvPr id="0" name=""/>
        <dsp:cNvSpPr/>
      </dsp:nvSpPr>
      <dsp:spPr>
        <a:xfrm>
          <a:off x="0" y="2133699"/>
          <a:ext cx="2578608" cy="406201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 Evidence-based Practices</a:t>
          </a:r>
          <a:endParaRPr lang="en-US" sz="1600" kern="1200" dirty="0"/>
        </a:p>
      </dsp:txBody>
      <dsp:txXfrm>
        <a:off x="19829" y="2153528"/>
        <a:ext cx="2538950" cy="366543"/>
      </dsp:txXfrm>
    </dsp:sp>
    <dsp:sp modelId="{42D50076-2CEB-4831-8588-883AA79CCE9C}">
      <dsp:nvSpPr>
        <dsp:cNvPr id="0" name=""/>
        <dsp:cNvSpPr/>
      </dsp:nvSpPr>
      <dsp:spPr>
        <a:xfrm rot="5400000">
          <a:off x="4708223" y="471215"/>
          <a:ext cx="324961" cy="458419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6430110"/>
              <a:satOff val="-8276"/>
              <a:lumOff val="-6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Monitor progress to inform decisions</a:t>
          </a:r>
          <a:endParaRPr lang="en-US" sz="1400" b="0" kern="1200" dirty="0"/>
        </a:p>
      </dsp:txBody>
      <dsp:txXfrm rot="-5400000">
        <a:off x="2578608" y="2616694"/>
        <a:ext cx="4568329" cy="293235"/>
      </dsp:txXfrm>
    </dsp:sp>
    <dsp:sp modelId="{4FEED63B-8378-4395-B188-D9798AC29D4B}">
      <dsp:nvSpPr>
        <dsp:cNvPr id="0" name=""/>
        <dsp:cNvSpPr/>
      </dsp:nvSpPr>
      <dsp:spPr>
        <a:xfrm>
          <a:off x="0" y="2560210"/>
          <a:ext cx="2578608" cy="406201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 Data/Assessment</a:t>
          </a:r>
          <a:endParaRPr lang="en-US" sz="1600" kern="1200" dirty="0"/>
        </a:p>
      </dsp:txBody>
      <dsp:txXfrm>
        <a:off x="19829" y="2580039"/>
        <a:ext cx="2538950" cy="366543"/>
      </dsp:txXfrm>
    </dsp:sp>
    <dsp:sp modelId="{B7427A98-7B19-41E1-A50C-080C252E2496}">
      <dsp:nvSpPr>
        <dsp:cNvPr id="0" name=""/>
        <dsp:cNvSpPr/>
      </dsp:nvSpPr>
      <dsp:spPr>
        <a:xfrm rot="5400000">
          <a:off x="4708223" y="897727"/>
          <a:ext cx="324961" cy="458419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7501795"/>
              <a:satOff val="-9655"/>
              <a:lumOff val="-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Use data to make instructional decisions</a:t>
          </a:r>
          <a:endParaRPr lang="en-US" sz="1400" b="0" kern="1200" dirty="0"/>
        </a:p>
      </dsp:txBody>
      <dsp:txXfrm rot="-5400000">
        <a:off x="2578608" y="3043206"/>
        <a:ext cx="4568329" cy="293235"/>
      </dsp:txXfrm>
    </dsp:sp>
    <dsp:sp modelId="{66AE88F5-8548-4103-965A-0191A6B416AF}">
      <dsp:nvSpPr>
        <dsp:cNvPr id="0" name=""/>
        <dsp:cNvSpPr/>
      </dsp:nvSpPr>
      <dsp:spPr>
        <a:xfrm>
          <a:off x="0" y="2986722"/>
          <a:ext cx="2578608" cy="406201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 Data/Assessment</a:t>
          </a:r>
          <a:endParaRPr lang="en-US" sz="1600" kern="1200" dirty="0"/>
        </a:p>
      </dsp:txBody>
      <dsp:txXfrm>
        <a:off x="19829" y="3006551"/>
        <a:ext cx="2538950" cy="366543"/>
      </dsp:txXfrm>
    </dsp:sp>
    <dsp:sp modelId="{B864549B-D795-478F-96D6-272B72699C27}">
      <dsp:nvSpPr>
        <dsp:cNvPr id="0" name=""/>
        <dsp:cNvSpPr/>
      </dsp:nvSpPr>
      <dsp:spPr>
        <a:xfrm rot="5400000">
          <a:off x="4708223" y="1324238"/>
          <a:ext cx="324961" cy="458419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Use assessments for screening, diagnostics, and progress monitoring</a:t>
          </a:r>
          <a:endParaRPr lang="en-US" sz="1400" b="0" kern="1200" dirty="0"/>
        </a:p>
      </dsp:txBody>
      <dsp:txXfrm rot="-5400000">
        <a:off x="2578608" y="3469717"/>
        <a:ext cx="4568329" cy="293235"/>
      </dsp:txXfrm>
    </dsp:sp>
    <dsp:sp modelId="{6E95F562-A90F-4BE3-8CC6-877DAF939357}">
      <dsp:nvSpPr>
        <dsp:cNvPr id="0" name=""/>
        <dsp:cNvSpPr/>
      </dsp:nvSpPr>
      <dsp:spPr>
        <a:xfrm>
          <a:off x="0" y="3413234"/>
          <a:ext cx="2578608" cy="406201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9 Data/Assessment</a:t>
          </a:r>
          <a:endParaRPr lang="en-US" sz="1600" kern="1200" dirty="0"/>
        </a:p>
      </dsp:txBody>
      <dsp:txXfrm>
        <a:off x="19829" y="3433063"/>
        <a:ext cx="2538950" cy="366543"/>
      </dsp:txXfrm>
    </dsp:sp>
    <dsp:sp modelId="{6FDF5094-B64C-4E58-8C19-60B4019B6BDA}">
      <dsp:nvSpPr>
        <dsp:cNvPr id="0" name=""/>
        <dsp:cNvSpPr/>
      </dsp:nvSpPr>
      <dsp:spPr>
        <a:xfrm rot="5400000">
          <a:off x="4708223" y="1750750"/>
          <a:ext cx="324961" cy="45841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9645165"/>
              <a:satOff val="-12414"/>
              <a:lumOff val="-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Implement with fidelity</a:t>
          </a:r>
          <a:endParaRPr lang="en-US" sz="1400" b="0" kern="1200" dirty="0"/>
        </a:p>
      </dsp:txBody>
      <dsp:txXfrm rot="-5400000">
        <a:off x="2578608" y="3896229"/>
        <a:ext cx="4568329" cy="293235"/>
      </dsp:txXfrm>
    </dsp:sp>
    <dsp:sp modelId="{85C4F413-769F-45D1-8031-3100CEED23F1}">
      <dsp:nvSpPr>
        <dsp:cNvPr id="0" name=""/>
        <dsp:cNvSpPr/>
      </dsp:nvSpPr>
      <dsp:spPr>
        <a:xfrm>
          <a:off x="0" y="3839745"/>
          <a:ext cx="2578608" cy="406201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 Evidence-based Practices</a:t>
          </a:r>
          <a:endParaRPr lang="en-US" sz="1600" kern="1200" dirty="0"/>
        </a:p>
      </dsp:txBody>
      <dsp:txXfrm>
        <a:off x="19829" y="3859574"/>
        <a:ext cx="2538950" cy="366543"/>
      </dsp:txXfrm>
    </dsp:sp>
    <dsp:sp modelId="{7A4EB037-8306-4E0B-B6B7-89AA94F1E20F}">
      <dsp:nvSpPr>
        <dsp:cNvPr id="0" name=""/>
        <dsp:cNvSpPr/>
      </dsp:nvSpPr>
      <dsp:spPr>
        <a:xfrm rot="5400000">
          <a:off x="4708223" y="2177262"/>
          <a:ext cx="324961" cy="458419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Engage parents and community</a:t>
          </a:r>
          <a:endParaRPr lang="en-US" sz="1400" kern="1200" dirty="0"/>
        </a:p>
      </dsp:txBody>
      <dsp:txXfrm rot="-5400000">
        <a:off x="2578608" y="4322741"/>
        <a:ext cx="4568329" cy="293235"/>
      </dsp:txXfrm>
    </dsp:sp>
    <dsp:sp modelId="{69BE6273-0D15-464E-AB76-C8DD28AD4304}">
      <dsp:nvSpPr>
        <dsp:cNvPr id="0" name=""/>
        <dsp:cNvSpPr/>
      </dsp:nvSpPr>
      <dsp:spPr>
        <a:xfrm>
          <a:off x="0" y="4266257"/>
          <a:ext cx="2578608" cy="406201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11 Stakeholder Engagement</a:t>
          </a:r>
          <a:endParaRPr lang="en-US" sz="1600" kern="1200" dirty="0"/>
        </a:p>
      </dsp:txBody>
      <dsp:txXfrm>
        <a:off x="19829" y="4286086"/>
        <a:ext cx="2538950" cy="366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538C8-5770-444C-B49B-757AD984D108}">
      <dsp:nvSpPr>
        <dsp:cNvPr id="0" name=""/>
        <dsp:cNvSpPr/>
      </dsp:nvSpPr>
      <dsp:spPr>
        <a:xfrm rot="5400000">
          <a:off x="4708223" y="-2087854"/>
          <a:ext cx="324961" cy="458419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Implement effective instruction for all children</a:t>
          </a:r>
          <a:endParaRPr lang="en-US" sz="1400" b="1" kern="1200" dirty="0"/>
        </a:p>
      </dsp:txBody>
      <dsp:txXfrm rot="-5400000">
        <a:off x="2578608" y="57624"/>
        <a:ext cx="4568329" cy="293235"/>
      </dsp:txXfrm>
    </dsp:sp>
    <dsp:sp modelId="{965B2811-3274-4F72-A34C-1CB8DF0319C5}">
      <dsp:nvSpPr>
        <dsp:cNvPr id="0" name=""/>
        <dsp:cNvSpPr/>
      </dsp:nvSpPr>
      <dsp:spPr>
        <a:xfrm>
          <a:off x="0" y="1141"/>
          <a:ext cx="2578608" cy="40620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Instruction &amp; Intervention</a:t>
          </a:r>
          <a:endParaRPr lang="en-US" sz="1600" kern="1200" dirty="0"/>
        </a:p>
      </dsp:txBody>
      <dsp:txXfrm>
        <a:off x="19829" y="20970"/>
        <a:ext cx="2538950" cy="366543"/>
      </dsp:txXfrm>
    </dsp:sp>
    <dsp:sp modelId="{52DC02D7-4DC0-4971-8FD8-5695D1054591}">
      <dsp:nvSpPr>
        <dsp:cNvPr id="0" name=""/>
        <dsp:cNvSpPr/>
      </dsp:nvSpPr>
      <dsp:spPr>
        <a:xfrm rot="5400000">
          <a:off x="4708223" y="-1661342"/>
          <a:ext cx="324961" cy="458419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"/>
              <a:satOff val="-1379"/>
              <a:lumOff val="-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Intervene early</a:t>
          </a:r>
          <a:endParaRPr lang="en-US" sz="1400" b="1" kern="1200" dirty="0"/>
        </a:p>
      </dsp:txBody>
      <dsp:txXfrm rot="-5400000">
        <a:off x="2578608" y="484136"/>
        <a:ext cx="4568329" cy="293235"/>
      </dsp:txXfrm>
    </dsp:sp>
    <dsp:sp modelId="{CD056FEF-076B-4BB1-AF1B-F5D52B2B0A23}">
      <dsp:nvSpPr>
        <dsp:cNvPr id="0" name=""/>
        <dsp:cNvSpPr/>
      </dsp:nvSpPr>
      <dsp:spPr>
        <a:xfrm>
          <a:off x="0" y="427652"/>
          <a:ext cx="2578608" cy="40620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 Instruction &amp; Intervention</a:t>
          </a:r>
          <a:endParaRPr lang="en-US" sz="1600" kern="1200" dirty="0"/>
        </a:p>
      </dsp:txBody>
      <dsp:txXfrm>
        <a:off x="19829" y="447481"/>
        <a:ext cx="2538950" cy="366543"/>
      </dsp:txXfrm>
    </dsp:sp>
    <dsp:sp modelId="{375066E8-9DEC-4578-9E15-4B047F98E468}">
      <dsp:nvSpPr>
        <dsp:cNvPr id="0" name=""/>
        <dsp:cNvSpPr/>
      </dsp:nvSpPr>
      <dsp:spPr>
        <a:xfrm rot="5400000">
          <a:off x="4708223" y="-1234830"/>
          <a:ext cx="324961" cy="458419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Provide multi-tiered model of instruction and intervention</a:t>
          </a:r>
          <a:endParaRPr lang="en-US" sz="1400" kern="1200" dirty="0"/>
        </a:p>
      </dsp:txBody>
      <dsp:txXfrm rot="-5400000">
        <a:off x="2578608" y="910648"/>
        <a:ext cx="4568329" cy="293235"/>
      </dsp:txXfrm>
    </dsp:sp>
    <dsp:sp modelId="{6E423CBB-07C1-4A11-8CBF-D37881342845}">
      <dsp:nvSpPr>
        <dsp:cNvPr id="0" name=""/>
        <dsp:cNvSpPr/>
      </dsp:nvSpPr>
      <dsp:spPr>
        <a:xfrm>
          <a:off x="0" y="854164"/>
          <a:ext cx="2578608" cy="40620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 Instruction &amp; Intervention</a:t>
          </a:r>
          <a:endParaRPr lang="en-US" sz="1600" kern="1200" dirty="0"/>
        </a:p>
      </dsp:txBody>
      <dsp:txXfrm>
        <a:off x="19829" y="873993"/>
        <a:ext cx="2538950" cy="366543"/>
      </dsp:txXfrm>
    </dsp:sp>
    <dsp:sp modelId="{66EC135F-FB16-4D09-B1A9-3474B4340FEC}">
      <dsp:nvSpPr>
        <dsp:cNvPr id="0" name=""/>
        <dsp:cNvSpPr/>
      </dsp:nvSpPr>
      <dsp:spPr>
        <a:xfrm rot="5400000">
          <a:off x="4708223" y="-808319"/>
          <a:ext cx="324961" cy="4584192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3215055"/>
              <a:satOff val="-4138"/>
              <a:lumOff val="-3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Utilize a collaborative problem solving model</a:t>
          </a:r>
          <a:endParaRPr lang="en-US" sz="1400" kern="1200" dirty="0"/>
        </a:p>
      </dsp:txBody>
      <dsp:txXfrm rot="-5400000">
        <a:off x="2578608" y="1337159"/>
        <a:ext cx="4568329" cy="293235"/>
      </dsp:txXfrm>
    </dsp:sp>
    <dsp:sp modelId="{7AEF2583-5308-4B8C-9E17-5E2FBABB9211}">
      <dsp:nvSpPr>
        <dsp:cNvPr id="0" name=""/>
        <dsp:cNvSpPr/>
      </dsp:nvSpPr>
      <dsp:spPr>
        <a:xfrm>
          <a:off x="0" y="1280675"/>
          <a:ext cx="2578608" cy="406201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 Problem Solving</a:t>
          </a:r>
          <a:endParaRPr lang="en-US" sz="1600" kern="1200" dirty="0"/>
        </a:p>
      </dsp:txBody>
      <dsp:txXfrm>
        <a:off x="19829" y="1300504"/>
        <a:ext cx="2538950" cy="366543"/>
      </dsp:txXfrm>
    </dsp:sp>
    <dsp:sp modelId="{AFAE2B20-94E6-4B15-86B6-0F8A5C5909F6}">
      <dsp:nvSpPr>
        <dsp:cNvPr id="0" name=""/>
        <dsp:cNvSpPr/>
      </dsp:nvSpPr>
      <dsp:spPr>
        <a:xfrm rot="5400000">
          <a:off x="4708223" y="-381807"/>
          <a:ext cx="324961" cy="45841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4286740"/>
              <a:satOff val="-5517"/>
              <a:lumOff val="-4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Assure research-based core curriculum</a:t>
          </a:r>
          <a:endParaRPr lang="en-US" sz="1400" b="1" kern="1200" dirty="0"/>
        </a:p>
      </dsp:txBody>
      <dsp:txXfrm rot="-5400000">
        <a:off x="2578608" y="1763671"/>
        <a:ext cx="4568329" cy="293235"/>
      </dsp:txXfrm>
    </dsp:sp>
    <dsp:sp modelId="{A9435C53-3557-4922-A870-45FEE652F0F4}">
      <dsp:nvSpPr>
        <dsp:cNvPr id="0" name=""/>
        <dsp:cNvSpPr/>
      </dsp:nvSpPr>
      <dsp:spPr>
        <a:xfrm>
          <a:off x="0" y="1707187"/>
          <a:ext cx="2578608" cy="406201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 Evidence-based Practices</a:t>
          </a:r>
          <a:endParaRPr lang="en-US" sz="1600" kern="1200" dirty="0"/>
        </a:p>
      </dsp:txBody>
      <dsp:txXfrm>
        <a:off x="19829" y="1727016"/>
        <a:ext cx="2538950" cy="366543"/>
      </dsp:txXfrm>
    </dsp:sp>
    <dsp:sp modelId="{2B4626F5-F4A4-41A4-B095-D2157AB10E10}">
      <dsp:nvSpPr>
        <dsp:cNvPr id="0" name=""/>
        <dsp:cNvSpPr/>
      </dsp:nvSpPr>
      <dsp:spPr>
        <a:xfrm rot="5400000">
          <a:off x="4708223" y="44704"/>
          <a:ext cx="324961" cy="45841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Implement research-based, valid interventions and instruction</a:t>
          </a:r>
          <a:endParaRPr lang="en-US" sz="1400" b="1" kern="1200" dirty="0"/>
        </a:p>
      </dsp:txBody>
      <dsp:txXfrm rot="-5400000">
        <a:off x="2578608" y="2190183"/>
        <a:ext cx="4568329" cy="293235"/>
      </dsp:txXfrm>
    </dsp:sp>
    <dsp:sp modelId="{E773AF93-9E69-4685-8D0F-6D94CF8C4385}">
      <dsp:nvSpPr>
        <dsp:cNvPr id="0" name=""/>
        <dsp:cNvSpPr/>
      </dsp:nvSpPr>
      <dsp:spPr>
        <a:xfrm>
          <a:off x="0" y="2133699"/>
          <a:ext cx="2578608" cy="406201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 Evidence-based Practices</a:t>
          </a:r>
          <a:endParaRPr lang="en-US" sz="1600" kern="1200" dirty="0"/>
        </a:p>
      </dsp:txBody>
      <dsp:txXfrm>
        <a:off x="19829" y="2153528"/>
        <a:ext cx="2538950" cy="366543"/>
      </dsp:txXfrm>
    </dsp:sp>
    <dsp:sp modelId="{42D50076-2CEB-4831-8588-883AA79CCE9C}">
      <dsp:nvSpPr>
        <dsp:cNvPr id="0" name=""/>
        <dsp:cNvSpPr/>
      </dsp:nvSpPr>
      <dsp:spPr>
        <a:xfrm rot="5400000">
          <a:off x="4708223" y="471215"/>
          <a:ext cx="324961" cy="458419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6430110"/>
              <a:satOff val="-8276"/>
              <a:lumOff val="-6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Monitor progress to inform decisions</a:t>
          </a:r>
          <a:endParaRPr lang="en-US" sz="1400" b="1" kern="1200" dirty="0"/>
        </a:p>
      </dsp:txBody>
      <dsp:txXfrm rot="-5400000">
        <a:off x="2578608" y="2616694"/>
        <a:ext cx="4568329" cy="293235"/>
      </dsp:txXfrm>
    </dsp:sp>
    <dsp:sp modelId="{4FEED63B-8378-4395-B188-D9798AC29D4B}">
      <dsp:nvSpPr>
        <dsp:cNvPr id="0" name=""/>
        <dsp:cNvSpPr/>
      </dsp:nvSpPr>
      <dsp:spPr>
        <a:xfrm>
          <a:off x="0" y="2560210"/>
          <a:ext cx="2578608" cy="406201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 Data/Assessment</a:t>
          </a:r>
          <a:endParaRPr lang="en-US" sz="1600" kern="1200" dirty="0"/>
        </a:p>
      </dsp:txBody>
      <dsp:txXfrm>
        <a:off x="19829" y="2580039"/>
        <a:ext cx="2538950" cy="366543"/>
      </dsp:txXfrm>
    </dsp:sp>
    <dsp:sp modelId="{B7427A98-7B19-41E1-A50C-080C252E2496}">
      <dsp:nvSpPr>
        <dsp:cNvPr id="0" name=""/>
        <dsp:cNvSpPr/>
      </dsp:nvSpPr>
      <dsp:spPr>
        <a:xfrm rot="5400000">
          <a:off x="4708223" y="897727"/>
          <a:ext cx="324961" cy="458419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7501795"/>
              <a:satOff val="-9655"/>
              <a:lumOff val="-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Use data to make instructional decisions</a:t>
          </a:r>
          <a:endParaRPr lang="en-US" sz="1400" b="1" kern="1200" dirty="0"/>
        </a:p>
      </dsp:txBody>
      <dsp:txXfrm rot="-5400000">
        <a:off x="2578608" y="3043206"/>
        <a:ext cx="4568329" cy="293235"/>
      </dsp:txXfrm>
    </dsp:sp>
    <dsp:sp modelId="{66AE88F5-8548-4103-965A-0191A6B416AF}">
      <dsp:nvSpPr>
        <dsp:cNvPr id="0" name=""/>
        <dsp:cNvSpPr/>
      </dsp:nvSpPr>
      <dsp:spPr>
        <a:xfrm>
          <a:off x="0" y="2986722"/>
          <a:ext cx="2578608" cy="406201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 Data/Assessment</a:t>
          </a:r>
          <a:endParaRPr lang="en-US" sz="1600" kern="1200" dirty="0"/>
        </a:p>
      </dsp:txBody>
      <dsp:txXfrm>
        <a:off x="19829" y="3006551"/>
        <a:ext cx="2538950" cy="366543"/>
      </dsp:txXfrm>
    </dsp:sp>
    <dsp:sp modelId="{B864549B-D795-478F-96D6-272B72699C27}">
      <dsp:nvSpPr>
        <dsp:cNvPr id="0" name=""/>
        <dsp:cNvSpPr/>
      </dsp:nvSpPr>
      <dsp:spPr>
        <a:xfrm rot="5400000">
          <a:off x="4708223" y="1324238"/>
          <a:ext cx="324961" cy="458419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Use assessments for screening, diagnostics, and progress monitoring</a:t>
          </a:r>
          <a:endParaRPr lang="en-US" sz="1400" b="1" kern="1200" dirty="0"/>
        </a:p>
      </dsp:txBody>
      <dsp:txXfrm rot="-5400000">
        <a:off x="2578608" y="3469717"/>
        <a:ext cx="4568329" cy="293235"/>
      </dsp:txXfrm>
    </dsp:sp>
    <dsp:sp modelId="{6E95F562-A90F-4BE3-8CC6-877DAF939357}">
      <dsp:nvSpPr>
        <dsp:cNvPr id="0" name=""/>
        <dsp:cNvSpPr/>
      </dsp:nvSpPr>
      <dsp:spPr>
        <a:xfrm>
          <a:off x="0" y="3413234"/>
          <a:ext cx="2578608" cy="406201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9 Data/Assessment</a:t>
          </a:r>
          <a:endParaRPr lang="en-US" sz="1600" kern="1200" dirty="0"/>
        </a:p>
      </dsp:txBody>
      <dsp:txXfrm>
        <a:off x="19829" y="3433063"/>
        <a:ext cx="2538950" cy="366543"/>
      </dsp:txXfrm>
    </dsp:sp>
    <dsp:sp modelId="{6FDF5094-B64C-4E58-8C19-60B4019B6BDA}">
      <dsp:nvSpPr>
        <dsp:cNvPr id="0" name=""/>
        <dsp:cNvSpPr/>
      </dsp:nvSpPr>
      <dsp:spPr>
        <a:xfrm rot="5400000">
          <a:off x="4708223" y="1750750"/>
          <a:ext cx="324961" cy="45841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9645165"/>
              <a:satOff val="-12414"/>
              <a:lumOff val="-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Implement with fidelity</a:t>
          </a:r>
          <a:endParaRPr lang="en-US" sz="1400" b="1" kern="1200" dirty="0"/>
        </a:p>
      </dsp:txBody>
      <dsp:txXfrm rot="-5400000">
        <a:off x="2578608" y="3896229"/>
        <a:ext cx="4568329" cy="293235"/>
      </dsp:txXfrm>
    </dsp:sp>
    <dsp:sp modelId="{85C4F413-769F-45D1-8031-3100CEED23F1}">
      <dsp:nvSpPr>
        <dsp:cNvPr id="0" name=""/>
        <dsp:cNvSpPr/>
      </dsp:nvSpPr>
      <dsp:spPr>
        <a:xfrm>
          <a:off x="0" y="3839745"/>
          <a:ext cx="2578608" cy="406201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 Evidence-based Practices</a:t>
          </a:r>
          <a:endParaRPr lang="en-US" sz="1600" kern="1200" dirty="0"/>
        </a:p>
      </dsp:txBody>
      <dsp:txXfrm>
        <a:off x="19829" y="3859574"/>
        <a:ext cx="2538950" cy="366543"/>
      </dsp:txXfrm>
    </dsp:sp>
    <dsp:sp modelId="{7A4EB037-8306-4E0B-B6B7-89AA94F1E20F}">
      <dsp:nvSpPr>
        <dsp:cNvPr id="0" name=""/>
        <dsp:cNvSpPr/>
      </dsp:nvSpPr>
      <dsp:spPr>
        <a:xfrm rot="5400000">
          <a:off x="4708223" y="2177262"/>
          <a:ext cx="324961" cy="458419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Engage parents and community</a:t>
          </a:r>
          <a:endParaRPr lang="en-US" sz="1400" kern="1200" dirty="0"/>
        </a:p>
      </dsp:txBody>
      <dsp:txXfrm rot="-5400000">
        <a:off x="2578608" y="4322741"/>
        <a:ext cx="4568329" cy="293235"/>
      </dsp:txXfrm>
    </dsp:sp>
    <dsp:sp modelId="{69BE6273-0D15-464E-AB76-C8DD28AD4304}">
      <dsp:nvSpPr>
        <dsp:cNvPr id="0" name=""/>
        <dsp:cNvSpPr/>
      </dsp:nvSpPr>
      <dsp:spPr>
        <a:xfrm>
          <a:off x="0" y="4266257"/>
          <a:ext cx="2578608" cy="406201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11 Stakeholder Engagement</a:t>
          </a:r>
          <a:endParaRPr lang="en-US" sz="1600" kern="1200" dirty="0"/>
        </a:p>
      </dsp:txBody>
      <dsp:txXfrm>
        <a:off x="19829" y="4286086"/>
        <a:ext cx="2538950" cy="366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7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Guides—Tools for School Improvement and SIR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043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Implementation Guides</a:t>
            </a:r>
          </a:p>
          <a:p>
            <a:pPr lvl="1"/>
            <a:r>
              <a:rPr lang="en-US" dirty="0" smtClean="0"/>
              <a:t>Tools created around research/evidence-based best practices</a:t>
            </a:r>
          </a:p>
          <a:p>
            <a:pPr lvl="1"/>
            <a:r>
              <a:rPr lang="en-US" dirty="0" smtClean="0"/>
              <a:t>Assist with consistent implementation and monitoring of the instructional core</a:t>
            </a:r>
            <a:endParaRPr lang="en-US" dirty="0"/>
          </a:p>
          <a:p>
            <a:r>
              <a:rPr lang="en-US" dirty="0" smtClean="0"/>
              <a:t>November MI-CSI Session</a:t>
            </a:r>
            <a:endParaRPr lang="en-US" dirty="0" smtClean="0"/>
          </a:p>
          <a:p>
            <a:pPr lvl="1"/>
            <a:r>
              <a:rPr lang="en-US" dirty="0" smtClean="0"/>
              <a:t>Completed Gradual Release of Responsibility Implementation Guide</a:t>
            </a:r>
            <a:endParaRPr lang="en-US" dirty="0" smtClean="0"/>
          </a:p>
          <a:p>
            <a:r>
              <a:rPr lang="en-US" dirty="0" smtClean="0"/>
              <a:t>Today—Work with national consultant, Beth </a:t>
            </a:r>
            <a:r>
              <a:rPr lang="en-US" dirty="0" err="1" smtClean="0"/>
              <a:t>Steenwyk</a:t>
            </a:r>
            <a:r>
              <a:rPr lang="en-US" dirty="0" smtClean="0"/>
              <a:t> to develop Implementation Guides on focus needs</a:t>
            </a:r>
            <a:endParaRPr lang="en-US" dirty="0" smtClean="0"/>
          </a:p>
          <a:p>
            <a:pPr lvl="1"/>
            <a:r>
              <a:rPr lang="en-US" dirty="0" smtClean="0"/>
              <a:t>Student Engagement</a:t>
            </a:r>
          </a:p>
          <a:p>
            <a:pPr lvl="1"/>
            <a:r>
              <a:rPr lang="en-US" dirty="0" smtClean="0"/>
              <a:t>First Good Instruction</a:t>
            </a:r>
            <a:endParaRPr lang="en-US" dirty="0" smtClean="0"/>
          </a:p>
          <a:p>
            <a:r>
              <a:rPr lang="en-US" dirty="0" smtClean="0"/>
              <a:t>Utilize Implementation Guides for School Improvement Review (SIR) </a:t>
            </a:r>
            <a:r>
              <a:rPr lang="en-US" dirty="0"/>
              <a:t>v</a:t>
            </a:r>
            <a:r>
              <a:rPr lang="en-US" dirty="0" smtClean="0"/>
              <a:t>isits and school use</a:t>
            </a:r>
            <a:endParaRPr lang="en-US" dirty="0" smtClean="0"/>
          </a:p>
          <a:p>
            <a:pPr lvl="1"/>
            <a:r>
              <a:rPr lang="en-US" dirty="0" smtClean="0"/>
              <a:t>Articulate a common vision within the school  for implementation of best practices</a:t>
            </a:r>
          </a:p>
          <a:p>
            <a:pPr lvl="1"/>
            <a:r>
              <a:rPr lang="en-US" dirty="0" smtClean="0"/>
              <a:t>Piloting SIR visits in 4 schools during January and February</a:t>
            </a:r>
          </a:p>
          <a:p>
            <a:pPr lvl="1"/>
            <a:r>
              <a:rPr lang="en-US" dirty="0" smtClean="0"/>
              <a:t>Sign up for a SIR visiting team at end of today’s session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2014 SIR Visits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0828675"/>
              </p:ext>
            </p:extLst>
          </p:nvPr>
        </p:nvGraphicFramePr>
        <p:xfrm>
          <a:off x="2041634" y="1838434"/>
          <a:ext cx="5486400" cy="3327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507"/>
                <a:gridCol w="3619893"/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 Host</a:t>
                      </a:r>
                      <a:r>
                        <a:rPr lang="en-US" baseline="0" dirty="0" smtClean="0"/>
                        <a:t> School</a:t>
                      </a:r>
                      <a:endParaRPr lang="en-US" dirty="0"/>
                    </a:p>
                  </a:txBody>
                  <a:tcPr anchor="b"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</a:p>
                    <a:p>
                      <a:r>
                        <a:rPr lang="en-US" dirty="0" smtClean="0"/>
                        <a:t>January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Farwell Elementary (?)</a:t>
                      </a:r>
                      <a:endParaRPr lang="en-US" sz="2400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</a:p>
                    <a:p>
                      <a:r>
                        <a:rPr lang="en-US" dirty="0" smtClean="0"/>
                        <a:t>February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Hillside Elementary</a:t>
                      </a:r>
                      <a:endParaRPr lang="en-US" sz="2400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February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Beaverton Primary</a:t>
                      </a:r>
                      <a:endParaRPr lang="en-US" sz="2400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</a:p>
                    <a:p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Gladwin Primary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31620" y="1646237"/>
            <a:ext cx="755518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/>
            <a:r>
              <a:rPr lang="en-US" altLang="en-US" sz="2400" dirty="0" smtClean="0"/>
              <a:t>School identifies practice for observation.</a:t>
            </a:r>
          </a:p>
          <a:p>
            <a:pPr marL="450850"/>
            <a:r>
              <a:rPr lang="en-US" altLang="en-US" sz="2400" dirty="0" smtClean="0"/>
              <a:t>The SIR team will collect factual evidence around…</a:t>
            </a:r>
          </a:p>
          <a:p>
            <a:pPr lvl="2"/>
            <a:r>
              <a:rPr lang="en-US" altLang="en-US" dirty="0" smtClean="0"/>
              <a:t>What the teachers doing and saying?</a:t>
            </a:r>
          </a:p>
          <a:p>
            <a:pPr lvl="2"/>
            <a:r>
              <a:rPr lang="en-US" altLang="en-US" dirty="0" smtClean="0"/>
              <a:t>What the students doing and saying?</a:t>
            </a:r>
          </a:p>
          <a:p>
            <a:pPr lvl="2"/>
            <a:r>
              <a:rPr lang="en-US" altLang="en-US" dirty="0" smtClean="0"/>
              <a:t>What is the instructional task?</a:t>
            </a:r>
          </a:p>
          <a:p>
            <a:pPr marL="450850"/>
            <a:r>
              <a:rPr lang="en-US" altLang="en-US" sz="2400" dirty="0" smtClean="0"/>
              <a:t>In summarizing the evidence the team will look for patterns…</a:t>
            </a:r>
          </a:p>
          <a:p>
            <a:pPr lvl="2"/>
            <a:r>
              <a:rPr lang="en-US" altLang="en-US" sz="1600" dirty="0" smtClean="0"/>
              <a:t>What is the pattern of content?</a:t>
            </a:r>
          </a:p>
          <a:p>
            <a:pPr lvl="2"/>
            <a:r>
              <a:rPr lang="en-US" altLang="en-US" sz="1600" dirty="0" smtClean="0"/>
              <a:t>What is the pattern of instruction?</a:t>
            </a:r>
            <a:endParaRPr lang="en-US" altLang="en-US" sz="1400" dirty="0" smtClean="0"/>
          </a:p>
          <a:p>
            <a:pPr lvl="2"/>
            <a:r>
              <a:rPr lang="en-US" altLang="en-US" sz="1600" dirty="0" smtClean="0"/>
              <a:t>What is the pattern of participation and accountability?</a:t>
            </a:r>
          </a:p>
          <a:p>
            <a:pPr lvl="2"/>
            <a:r>
              <a:rPr lang="en-US" altLang="en-US" sz="1600" dirty="0" smtClean="0"/>
              <a:t>What is the pattern of classroom talk?</a:t>
            </a:r>
          </a:p>
          <a:p>
            <a:pPr lvl="2"/>
            <a:r>
              <a:rPr lang="en-US" altLang="en-US" sz="1600" dirty="0" smtClean="0"/>
              <a:t>What is the pattern of…</a:t>
            </a:r>
          </a:p>
          <a:p>
            <a:pPr marL="450850">
              <a:spcBef>
                <a:spcPts val="0"/>
              </a:spcBef>
            </a:pPr>
            <a:r>
              <a:rPr lang="en-US" altLang="en-US" sz="2400" dirty="0" smtClean="0">
                <a:solidFill>
                  <a:prstClr val="black"/>
                </a:solidFill>
              </a:rPr>
              <a:t>Evidence will be presented to the school to determine next steps.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2"/>
            <a:endParaRPr lang="en-US" altLang="en-US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4912" y="4102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Providing Schools with Tools—</a:t>
            </a:r>
          </a:p>
          <a:p>
            <a:pPr>
              <a:defRPr/>
            </a:pPr>
            <a:r>
              <a:rPr lang="en-US" sz="3600" dirty="0" smtClean="0"/>
              <a:t>SIR Observations</a:t>
            </a:r>
            <a:endParaRPr lang="en-US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Today’s Work…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grouped to provide balance of skill sets and expertise in work groups</a:t>
            </a:r>
          </a:p>
          <a:p>
            <a:pPr lvl="1"/>
            <a:r>
              <a:rPr lang="en-US" dirty="0" smtClean="0"/>
              <a:t>Elementary Perspective</a:t>
            </a:r>
          </a:p>
          <a:p>
            <a:pPr lvl="1"/>
            <a:r>
              <a:rPr lang="en-US" dirty="0" smtClean="0"/>
              <a:t>Secondary Perspective</a:t>
            </a:r>
          </a:p>
          <a:p>
            <a:pPr lvl="1"/>
            <a:r>
              <a:rPr lang="en-US" dirty="0" smtClean="0"/>
              <a:t>Administration/Systems Knowledge</a:t>
            </a:r>
          </a:p>
          <a:p>
            <a:pPr lvl="1"/>
            <a:r>
              <a:rPr lang="en-US" dirty="0" smtClean="0"/>
              <a:t>Instructional Coach/Best Practice Knowledge</a:t>
            </a:r>
          </a:p>
          <a:p>
            <a:pPr lvl="1"/>
            <a:r>
              <a:rPr lang="en-US" dirty="0" smtClean="0"/>
              <a:t>School Im</a:t>
            </a:r>
            <a:r>
              <a:rPr lang="en-US" dirty="0" smtClean="0"/>
              <a:t>provement Knowledge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954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Owner\AppData\Local\Microsoft\Windows\Temporary Internet Files\Content.IE5\43YEC40T\MC90031183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846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3162488"/>
            <a:ext cx="5376620" cy="1935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/>
            <a:r>
              <a:rPr lang="en-US" altLang="en-US" sz="3600" dirty="0" smtClean="0">
                <a:solidFill>
                  <a:prstClr val="black"/>
                </a:solidFill>
              </a:rPr>
              <a:t>District and school</a:t>
            </a:r>
          </a:p>
          <a:p>
            <a:pPr marL="450850"/>
            <a:r>
              <a:rPr lang="en-US" altLang="en-US" sz="3600" dirty="0" smtClean="0">
                <a:solidFill>
                  <a:prstClr val="black"/>
                </a:solidFill>
              </a:rPr>
              <a:t>Role</a:t>
            </a:r>
          </a:p>
          <a:p>
            <a:pPr marL="450850"/>
            <a:r>
              <a:rPr lang="en-US" altLang="en-US" sz="3600" dirty="0" smtClean="0">
                <a:solidFill>
                  <a:prstClr val="black"/>
                </a:solidFill>
              </a:rPr>
              <a:t>Areas of expertise</a:t>
            </a:r>
          </a:p>
          <a:p>
            <a:pPr marL="450850"/>
            <a:endParaRPr lang="en-US" altLang="en-US" sz="2400" dirty="0">
              <a:solidFill>
                <a:prstClr val="black"/>
              </a:solidFill>
            </a:endParaRPr>
          </a:p>
          <a:p>
            <a:pPr lvl="2"/>
            <a:endParaRPr lang="en-US" altLang="en-US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8756" y="2322255"/>
            <a:ext cx="48328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dirty="0" smtClean="0"/>
              <a:t>Introductions…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6710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752600" y="3048000"/>
            <a:ext cx="7162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Introducing…Beth </a:t>
            </a:r>
            <a:r>
              <a:rPr lang="en-US" dirty="0" err="1" smtClean="0"/>
              <a:t>Steenwyk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Implementation Science Consultant</a:t>
            </a:r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MTSS Session 2</a:t>
            </a:r>
            <a:br>
              <a:rPr lang="en-US" dirty="0" smtClean="0"/>
            </a:br>
            <a:r>
              <a:rPr lang="en-US" dirty="0" smtClean="0"/>
              <a:t>Implementation Guides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Clare-Gladwin RESD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January 9, 2014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Today’s Learning and Work…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Continuation of Multi-Tiered System of Support (MTSS) Training</a:t>
            </a:r>
          </a:p>
          <a:p>
            <a:pPr lvl="1"/>
            <a:r>
              <a:rPr lang="en-US" dirty="0" smtClean="0"/>
              <a:t>MDE statewide initiative</a:t>
            </a:r>
          </a:p>
          <a:p>
            <a:pPr lvl="1"/>
            <a:r>
              <a:rPr lang="en-US" dirty="0"/>
              <a:t>MTSS is an integrated, multi-tiered system of instruction, assessment, and intervention designed to meet the achievement and behavioral needs of all students.</a:t>
            </a:r>
          </a:p>
          <a:p>
            <a:pPr lvl="1"/>
            <a:r>
              <a:rPr lang="en-US" dirty="0"/>
              <a:t>MTSS is meant to be embedded into the  school improvement process to provide a framework for meeting the needs of ALL students.</a:t>
            </a:r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094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5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034477">
            <a:off x="4674796" y="3841045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Freeform 15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21240482">
            <a:off x="1031104" y="1548143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60" y="228600"/>
            <a:ext cx="7076508" cy="99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MTSS—Two Way Model</a:t>
            </a:r>
            <a:endParaRPr lang="en-US" sz="54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35568"/>
              </p:ext>
            </p:extLst>
          </p:nvPr>
        </p:nvGraphicFramePr>
        <p:xfrm>
          <a:off x="527269" y="1320409"/>
          <a:ext cx="8311931" cy="5217549"/>
        </p:xfrm>
        <a:graphic>
          <a:graphicData uri="http://schemas.openxmlformats.org/drawingml/2006/table">
            <a:tbl>
              <a:tblPr/>
              <a:tblGrid>
                <a:gridCol w="1754957"/>
                <a:gridCol w="1754957"/>
                <a:gridCol w="1842942"/>
                <a:gridCol w="1666972"/>
                <a:gridCol w="1292103"/>
              </a:tblGrid>
              <a:tr h="5321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MDE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391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RESD SI Plan (driven by District Plans and RESD Needs Assessment)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36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District SI Plan (driven by Building Plans, Needs Assessment District Process Rubrics)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Building SI Plans (driven by Comprehensive Needs Assessment SPR 40/90, SDP/A)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Classroom Implementation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 rot="19977696">
            <a:off x="759213" y="2781224"/>
            <a:ext cx="4782948" cy="10706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Schoolbook"/>
              </a:rPr>
              <a:t>Alignment and Feedback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 rot="19924854">
            <a:off x="5445843" y="3496788"/>
            <a:ext cx="2530481" cy="110675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838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Schoolbook"/>
              </a:rPr>
              <a:t>Support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Schoolbook"/>
              </a:rPr>
              <a:t>    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Today’s Work…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our August training feedback…</a:t>
            </a:r>
          </a:p>
          <a:p>
            <a:pPr lvl="1"/>
            <a:r>
              <a:rPr lang="en-US" dirty="0" smtClean="0"/>
              <a:t>Identified 7 areas of need across districts in the region</a:t>
            </a:r>
          </a:p>
          <a:p>
            <a:pPr lvl="1"/>
            <a:r>
              <a:rPr lang="en-US" dirty="0" smtClean="0"/>
              <a:t>Narrowed 7 to 2 for focus and priority</a:t>
            </a:r>
          </a:p>
          <a:p>
            <a:pPr lvl="2"/>
            <a:r>
              <a:rPr lang="en-US" dirty="0" smtClean="0"/>
              <a:t>Student Engagement</a:t>
            </a:r>
          </a:p>
          <a:p>
            <a:pPr lvl="2"/>
            <a:r>
              <a:rPr lang="en-US" dirty="0" smtClean="0"/>
              <a:t>First Good Instruction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283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5443878"/>
              </p:ext>
            </p:extLst>
          </p:nvPr>
        </p:nvGraphicFramePr>
        <p:xfrm>
          <a:off x="1066800" y="1524000"/>
          <a:ext cx="7162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MTSS—5 Component Clusters with  11 Essential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66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905000"/>
            <a:ext cx="7239000" cy="46482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Vertical Curriculum Alignment Groups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Instructional Coaches PLC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MI-CSI School Improvement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Gradual Release of Responsibility Model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UDL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Title I—Monitor &amp; Evaluate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Implementation Science Framework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Common Core Instructional Strategies—</a:t>
            </a:r>
            <a:r>
              <a:rPr lang="en-US" sz="3600" dirty="0" err="1" smtClean="0"/>
              <a:t>ie</a:t>
            </a:r>
            <a:r>
              <a:rPr lang="en-US" sz="3600" dirty="0" smtClean="0"/>
              <a:t>., Close Reading, Text-based Questioning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Interim CCSS-like assessments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Data Director/Skyward/MI School Data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MTSS Training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Co-Teaching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Mathematics for Teaching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TRIG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And more…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69" y="-1"/>
            <a:ext cx="7765662" cy="16476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CGRESD Initiatives that Support an Integrated Systems Approach</a:t>
            </a:r>
            <a:endParaRPr lang="en-US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0794025"/>
              </p:ext>
            </p:extLst>
          </p:nvPr>
        </p:nvGraphicFramePr>
        <p:xfrm>
          <a:off x="1066800" y="1524000"/>
          <a:ext cx="7162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MTSS—5 Component Clusters with  11 Essential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59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1219200"/>
            <a:ext cx="5968554" cy="5334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341693"/>
            <a:ext cx="3657600" cy="4124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"You don't change performance without changing the </a:t>
            </a:r>
            <a:r>
              <a:rPr lang="en-US" sz="2200" b="1" i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instructional core</a:t>
            </a:r>
            <a:r>
              <a:rPr lang="en-US" sz="22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…the relationship of the </a:t>
            </a:r>
            <a:r>
              <a:rPr lang="en-US" sz="2200" b="1" i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teacher</a:t>
            </a:r>
            <a:r>
              <a:rPr lang="en-US" sz="22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and the </a:t>
            </a:r>
            <a:r>
              <a:rPr lang="en-US" sz="2200" b="1" i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student</a:t>
            </a:r>
            <a:r>
              <a:rPr lang="en-US" sz="22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in the presence of </a:t>
            </a:r>
            <a:r>
              <a:rPr lang="en-US" sz="2200" b="1" i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content</a:t>
            </a:r>
            <a:r>
              <a:rPr lang="en-US" sz="22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must be at the center of efforts to improve performance.“</a:t>
            </a:r>
          </a:p>
          <a:p>
            <a:pPr algn="ctr">
              <a:defRPr/>
            </a:pPr>
            <a:endParaRPr lang="en-US" sz="2200" dirty="0">
              <a:ln>
                <a:solidFill>
                  <a:srgbClr val="92D050"/>
                </a:solidFill>
              </a:ln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Elmore et al., (2009)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062538" y="1603375"/>
            <a:ext cx="3106737" cy="377825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248" y="3403795"/>
            <a:ext cx="263084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Instructional </a:t>
            </a:r>
          </a:p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1248" y="1122613"/>
            <a:ext cx="2682081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Student</a:t>
            </a:r>
            <a:endParaRPr lang="en-US" sz="2400" b="1" spc="50" dirty="0">
              <a:ln w="11430">
                <a:solidFill>
                  <a:srgbClr val="CC00FF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3896" y="5432510"/>
            <a:ext cx="18288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Content</a:t>
            </a:r>
            <a:endParaRPr lang="en-US" sz="2400" b="1" spc="50" dirty="0">
              <a:ln w="11430">
                <a:solidFill>
                  <a:srgbClr val="CC00FF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0381" y="5432509"/>
            <a:ext cx="1707721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Teacher</a:t>
            </a:r>
            <a:endParaRPr lang="en-US" sz="2400" b="1" spc="50" dirty="0">
              <a:ln w="11430">
                <a:solidFill>
                  <a:srgbClr val="CC00FF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796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itchFamily="34" charset="0"/>
              </a:rPr>
              <a:t>The Instructional Core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1207</Words>
  <Application>Microsoft Office PowerPoint</Application>
  <PresentationFormat>On-screen Show (4:3)</PresentationFormat>
  <Paragraphs>198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Training</vt:lpstr>
      <vt:lpstr>PowerPoint Presentation</vt:lpstr>
      <vt:lpstr>MTSS Session 2 Implementation Guides</vt:lpstr>
      <vt:lpstr>Today’s Learning and Work…</vt:lpstr>
      <vt:lpstr>MTSS—Two Way Model</vt:lpstr>
      <vt:lpstr>Today’s Work…</vt:lpstr>
      <vt:lpstr>MTSS—5 Component Clusters with  11 Essential Elements</vt:lpstr>
      <vt:lpstr>PowerPoint Presentation</vt:lpstr>
      <vt:lpstr>MTSS—5 Component Clusters with  11 Essential Elements</vt:lpstr>
      <vt:lpstr>PowerPoint Presentation</vt:lpstr>
      <vt:lpstr>Implementation Guides—Tools for School Improvement and SIR Visits</vt:lpstr>
      <vt:lpstr>2014 SIR Visits</vt:lpstr>
      <vt:lpstr>PowerPoint Presentation</vt:lpstr>
      <vt:lpstr>Today’s Work…</vt:lpstr>
      <vt:lpstr>PowerPoint Presentation</vt:lpstr>
      <vt:lpstr>Introducing…Beth Steenwyk Implementation Science Consultant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2014-01-07T15:57:38Z</dcterms:created>
  <dcterms:modified xsi:type="dcterms:W3CDTF">2014-01-07T19:43:46Z</dcterms:modified>
</cp:coreProperties>
</file>