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69" r:id="rId4"/>
    <p:sldId id="271" r:id="rId5"/>
    <p:sldId id="270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1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3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7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7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8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7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472C-1268-4EA9-A4C6-310AF68B3D58}" type="datetimeFigureOut">
              <a:rPr lang="en-US" smtClean="0"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0669-70EB-4EA9-B778-39F6A82E1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7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MICHIGAN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COLLEGE APPLICATION  WEEK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Coordinated  by</a:t>
            </a: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Clare Gladwin Career Center</a:t>
            </a: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Educational Talent Search</a:t>
            </a: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Mid Michigan Community College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12300" dirty="0" smtClean="0">
                <a:solidFill>
                  <a:schemeClr val="accent3">
                    <a:lumMod val="75000"/>
                  </a:schemeClr>
                </a:solidFill>
              </a:rPr>
              <a:t>November 4-8, 2013</a:t>
            </a:r>
          </a:p>
          <a:p>
            <a:pPr marL="0" indent="0" algn="ctr">
              <a:buNone/>
            </a:pPr>
            <a:endParaRPr lang="en-US" sz="2900" dirty="0" smtClean="0"/>
          </a:p>
          <a:p>
            <a:pPr marL="0" indent="0" algn="ctr">
              <a:buNone/>
            </a:pPr>
            <a:r>
              <a:rPr lang="en-US" sz="4300" dirty="0" smtClean="0"/>
              <a:t>National College Application Week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181418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5575"/>
            <a:ext cx="8736013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4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14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/>
          <a:lstStyle/>
          <a:p>
            <a:r>
              <a:rPr lang="en-US" dirty="0" smtClean="0"/>
              <a:t>Sample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Week of October 28- Presentation to seniors</a:t>
            </a:r>
          </a:p>
          <a:p>
            <a:r>
              <a:rPr lang="en-US" sz="2400" dirty="0" smtClean="0"/>
              <a:t>Week of November 4 (or beginning the Wednesday prior 10/30)</a:t>
            </a:r>
          </a:p>
          <a:p>
            <a:pPr lvl="1"/>
            <a:r>
              <a:rPr lang="en-US" sz="2400" dirty="0" smtClean="0"/>
              <a:t>Monday: (Wednesday) Do online College Scavenger Hunt during advisory time</a:t>
            </a:r>
          </a:p>
          <a:p>
            <a:pPr lvl="1"/>
            <a:r>
              <a:rPr lang="en-US" sz="2400" dirty="0" smtClean="0"/>
              <a:t>Tuesday</a:t>
            </a:r>
            <a:r>
              <a:rPr lang="en-US" sz="2400" dirty="0"/>
              <a:t>:  </a:t>
            </a:r>
            <a:r>
              <a:rPr lang="en-US" sz="2400" dirty="0" smtClean="0"/>
              <a:t>(Thursday) All </a:t>
            </a:r>
            <a:r>
              <a:rPr lang="en-US" sz="2400" dirty="0"/>
              <a:t>staff wear their College Sweatshirt and encourage students to “ASK ME” about my college</a:t>
            </a:r>
          </a:p>
          <a:p>
            <a:pPr lvl="1"/>
            <a:r>
              <a:rPr lang="en-US" sz="2400" dirty="0" smtClean="0"/>
              <a:t>Wednesday: (Friday)  Pass out College BINGO Activity- to be completed throughout the day</a:t>
            </a:r>
          </a:p>
          <a:p>
            <a:pPr lvl="1"/>
            <a:r>
              <a:rPr lang="en-US" sz="2400" dirty="0" smtClean="0"/>
              <a:t>Thursday: (Monday) Begin working with seniors on applications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(groups of 22-30, possibly during their Language Arts class) </a:t>
            </a:r>
          </a:p>
          <a:p>
            <a:pPr lvl="1"/>
            <a:r>
              <a:rPr lang="en-US" sz="2400" dirty="0" smtClean="0"/>
              <a:t>Friday: (Tuesday) Wrap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4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/>
          <a:lstStyle/>
          <a:p>
            <a:r>
              <a:rPr lang="en-US" dirty="0" smtClean="0"/>
              <a:t>What We Need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commitment to participate</a:t>
            </a:r>
          </a:p>
          <a:p>
            <a:r>
              <a:rPr lang="en-US" sz="2800" dirty="0" smtClean="0"/>
              <a:t>Allow us to present at a staff meeting to get “buy in” from your staff</a:t>
            </a:r>
          </a:p>
          <a:p>
            <a:r>
              <a:rPr lang="en-US" sz="2800" dirty="0" smtClean="0"/>
              <a:t>Send out Family Informative letter to all seniors</a:t>
            </a:r>
          </a:p>
          <a:p>
            <a:r>
              <a:rPr lang="en-US" sz="2800" dirty="0" smtClean="0"/>
              <a:t>Set up a time to present to your students</a:t>
            </a:r>
          </a:p>
          <a:p>
            <a:r>
              <a:rPr lang="en-US" sz="2800" dirty="0" smtClean="0"/>
              <a:t>Provide access to computers and a printer</a:t>
            </a:r>
          </a:p>
          <a:p>
            <a:r>
              <a:rPr lang="en-US" sz="2800" dirty="0" smtClean="0"/>
              <a:t>Ask your Language Arts teachers to assign the “Common Application Essay” sometime in the month of October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99"/>
                </a:solidFill>
              </a:rPr>
              <a:t>   ___________________________________________________</a:t>
            </a:r>
            <a:endParaRPr lang="en-US" sz="24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7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Margie Dill, Clare Gladwin Career Center</a:t>
            </a:r>
          </a:p>
          <a:p>
            <a:pPr marL="0" indent="0" algn="ctr">
              <a:buNone/>
            </a:pPr>
            <a:r>
              <a:rPr lang="en-US" sz="2800" dirty="0" smtClean="0"/>
              <a:t> 989-229-8710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Karry</a:t>
            </a:r>
            <a:r>
              <a:rPr lang="en-US" sz="2800" dirty="0" smtClean="0"/>
              <a:t> </a:t>
            </a:r>
            <a:r>
              <a:rPr lang="en-US" sz="2800" dirty="0" err="1" smtClean="0"/>
              <a:t>Kiste</a:t>
            </a:r>
            <a:r>
              <a:rPr lang="en-US" sz="2800" dirty="0" smtClean="0"/>
              <a:t>, Educational Talent Search</a:t>
            </a:r>
          </a:p>
          <a:p>
            <a:pPr marL="0" indent="0" algn="ctr">
              <a:buNone/>
            </a:pPr>
            <a:r>
              <a:rPr lang="en-US" sz="2800" dirty="0"/>
              <a:t> </a:t>
            </a:r>
            <a:r>
              <a:rPr lang="en-US" sz="2800" dirty="0" smtClean="0"/>
              <a:t>989-386-6622 ext. 533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Chris </a:t>
            </a:r>
            <a:r>
              <a:rPr lang="en-US" sz="2800" dirty="0" err="1" smtClean="0"/>
              <a:t>Pellerito</a:t>
            </a:r>
            <a:r>
              <a:rPr lang="en-US" sz="2800" dirty="0" smtClean="0"/>
              <a:t>, Mid Michigan Community College    </a:t>
            </a:r>
          </a:p>
          <a:p>
            <a:pPr marL="0" indent="0" algn="ctr">
              <a:buNone/>
            </a:pPr>
            <a:r>
              <a:rPr lang="en-US" sz="2800" dirty="0" smtClean="0"/>
              <a:t>989-386-6660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184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QUESTIONS???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06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MICHIGAN  COLLEGE APPLICATION  WEEK </vt:lpstr>
      <vt:lpstr>PowerPoint Presentation</vt:lpstr>
      <vt:lpstr>PowerPoint Presentation</vt:lpstr>
      <vt:lpstr>Sample Schedule</vt:lpstr>
      <vt:lpstr>What We Need From You</vt:lpstr>
      <vt:lpstr>Contact Information</vt:lpstr>
      <vt:lpstr>PowerPoint Presentation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2013-09-05T13:03:54Z</dcterms:created>
  <dcterms:modified xsi:type="dcterms:W3CDTF">2013-09-13T14:39:27Z</dcterms:modified>
</cp:coreProperties>
</file>