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E275E3-15D3-4160-A1C9-7337EDE20011}" type="datetimeFigureOut">
              <a:rPr lang="en-US" smtClean="0"/>
              <a:t>8/14/2012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2A369-8847-4084-8EB0-4D8B1FD1D7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987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http://gaggle.net/gaggleVideoProxy.do?op=view&amp;v=df02dc66fce00b5186cfb1e4ae2a8d05f0d953b73c997591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Let’s take another look at the difference between formative assessment and summative assessment through another person’s eyes. 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Click on video link!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b="1" smtClean="0"/>
              <a:t>(FACILITATORS:  Open browser/explorer window to access internet.  Copy and paste link into browser to access video clip.)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673B36-BB99-4A12-BA34-12292D3DDF40}" type="slidenum">
              <a:rPr lang="en-US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7" y="3048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81800" y="152400"/>
            <a:ext cx="2133600" cy="365125"/>
          </a:xfrm>
        </p:spPr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 dirty="0">
              <a:solidFill>
                <a:srgbClr val="7E0032">
                  <a:tint val="75000"/>
                </a:srgbClr>
              </a:solidFill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-4" y="985463"/>
            <a:ext cx="9144001" cy="1828800"/>
          </a:xfrm>
          <a:prstGeom prst="rect">
            <a:avLst/>
          </a:prstGeom>
          <a:solidFill>
            <a:srgbClr val="7E00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DE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6" y="1164850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5410200"/>
            <a:ext cx="4318356" cy="102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597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800600"/>
            <a:ext cx="9144000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23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7E003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59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 dirty="0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51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33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123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/out CG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04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363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/out CG Ic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24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6077" y="5791200"/>
            <a:ext cx="921826" cy="83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710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00">
              <a:schemeClr val="bg2"/>
            </a:gs>
            <a:gs pos="100000">
              <a:srgbClr val="D1C39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46AF0-044D-4EA6-AEB8-82F8562EF5B3}" type="datetimeFigureOut">
              <a:rPr lang="en-US" smtClean="0">
                <a:solidFill>
                  <a:srgbClr val="7E0032">
                    <a:tint val="75000"/>
                  </a:srgbClr>
                </a:solidFill>
              </a:rPr>
              <a:pPr/>
              <a:t>8/14/2012</a:t>
            </a:fld>
            <a:endParaRPr lang="en-US">
              <a:solidFill>
                <a:srgbClr val="7E0032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96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aggle.net/gaggleVideoProxy.do?op=view&amp;v=df02dc66fce00b5186cfb1e4ae2a8d05f0d953b73c99759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Clare-Gladwin RESD </a:t>
            </a:r>
          </a:p>
          <a:p>
            <a:r>
              <a:rPr lang="en-US" dirty="0" smtClean="0"/>
              <a:t>Common Core Collaborative </a:t>
            </a:r>
          </a:p>
          <a:p>
            <a:r>
              <a:rPr lang="en-US" dirty="0" smtClean="0"/>
              <a:t>August 2012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</a:t>
            </a:r>
            <a:br>
              <a:rPr lang="en-US" dirty="0" smtClean="0"/>
            </a:br>
            <a:r>
              <a:rPr lang="en-US" dirty="0" smtClean="0"/>
              <a:t>for </a:t>
            </a:r>
            <a:br>
              <a:rPr lang="en-US" dirty="0" smtClean="0"/>
            </a:br>
            <a:r>
              <a:rPr lang="en-US" dirty="0" smtClean="0"/>
              <a:t>Improved Student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99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latin typeface="Ravie" pitchFamily="82" charset="0"/>
              </a:rPr>
              <a:t>Rick Wormeli Video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1200" smtClean="0">
                <a:hlinkClick r:id="rId3"/>
              </a:rPr>
              <a:t>http://gaggle.net/gaggleVideoProxy.do?op=view&amp;v=df02dc66fce00b5186cfb1e4ae2a8d05f0d953b73c997591</a:t>
            </a:r>
            <a:endParaRPr lang="en-US" sz="1200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34820" name="Picture 2" descr="C:\Users\epr1007.SLCSB.000\AppData\Local\Microsoft\Windows\Temporary Internet Files\Content.IE5\WJT5JTU4\MC90005963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91797" flipH="1">
            <a:off x="276225" y="4645025"/>
            <a:ext cx="1165225" cy="227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Screen Clipping">
            <a:hlinkClick r:id="rId3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38" y="1905000"/>
            <a:ext cx="51292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380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GRESD PowerPoint Template">
  <a:themeElements>
    <a:clrScheme name="CGRESD">
      <a:dk1>
        <a:srgbClr val="7E0032"/>
      </a:dk1>
      <a:lt1>
        <a:srgbClr val="EDE6C9"/>
      </a:lt1>
      <a:dk2>
        <a:srgbClr val="7E0032"/>
      </a:dk2>
      <a:lt2>
        <a:srgbClr val="EDE6C9"/>
      </a:lt2>
      <a:accent1>
        <a:srgbClr val="7E0032"/>
      </a:accent1>
      <a:accent2>
        <a:srgbClr val="758C5A"/>
      </a:accent2>
      <a:accent3>
        <a:srgbClr val="3A462D"/>
      </a:accent3>
      <a:accent4>
        <a:srgbClr val="52471B"/>
      </a:accent4>
      <a:accent5>
        <a:srgbClr val="5E0025"/>
      </a:accent5>
      <a:accent6>
        <a:srgbClr val="ACBD98"/>
      </a:accent6>
      <a:hlink>
        <a:srgbClr val="0000FF"/>
      </a:hlink>
      <a:folHlink>
        <a:srgbClr val="6699FF"/>
      </a:folHlink>
    </a:clrScheme>
    <a:fontScheme name="CGRESD Template Fonts">
      <a:majorFont>
        <a:latin typeface="Adobe Garamond Pro Bold"/>
        <a:ea typeface=""/>
        <a:cs typeface=""/>
      </a:majorFont>
      <a:minorFont>
        <a:latin typeface="Adobe Garamond Pro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On-screen Show (4:3)</PresentationFormat>
  <Paragraphs>14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CGRESD PowerPoint Template</vt:lpstr>
      <vt:lpstr>Assessment  for  Improved Student Learning</vt:lpstr>
      <vt:lpstr>Rick Wormeli Video</vt:lpstr>
    </vt:vector>
  </TitlesOfParts>
  <Company>CGRESD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 for  Improved Student Learning</dc:title>
  <dc:creator>User</dc:creator>
  <cp:lastModifiedBy>User</cp:lastModifiedBy>
  <cp:revision>1</cp:revision>
  <dcterms:created xsi:type="dcterms:W3CDTF">2012-08-14T15:26:19Z</dcterms:created>
  <dcterms:modified xsi:type="dcterms:W3CDTF">2012-08-14T15:27:19Z</dcterms:modified>
</cp:coreProperties>
</file>